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7" r:id="rId2"/>
    <p:sldId id="270" r:id="rId3"/>
    <p:sldId id="271" r:id="rId4"/>
    <p:sldId id="272" r:id="rId5"/>
    <p:sldId id="273" r:id="rId6"/>
    <p:sldId id="285" r:id="rId7"/>
    <p:sldId id="281" r:id="rId8"/>
    <p:sldId id="284" r:id="rId9"/>
    <p:sldId id="286" r:id="rId10"/>
    <p:sldId id="287" r:id="rId11"/>
    <p:sldId id="288" r:id="rId12"/>
    <p:sldId id="289" r:id="rId13"/>
    <p:sldId id="290" r:id="rId14"/>
    <p:sldId id="291" r:id="rId15"/>
    <p:sldId id="275" r:id="rId16"/>
    <p:sldId id="292" r:id="rId17"/>
    <p:sldId id="294" r:id="rId18"/>
    <p:sldId id="295" r:id="rId19"/>
    <p:sldId id="296" r:id="rId20"/>
    <p:sldId id="297" r:id="rId21"/>
    <p:sldId id="276" r:id="rId22"/>
    <p:sldId id="299" r:id="rId23"/>
    <p:sldId id="298" r:id="rId24"/>
    <p:sldId id="305" r:id="rId25"/>
    <p:sldId id="300" r:id="rId26"/>
    <p:sldId id="302" r:id="rId27"/>
    <p:sldId id="306" r:id="rId28"/>
    <p:sldId id="303" r:id="rId29"/>
    <p:sldId id="307" r:id="rId30"/>
    <p:sldId id="304" r:id="rId31"/>
    <p:sldId id="308" r:id="rId32"/>
    <p:sldId id="277" r:id="rId33"/>
    <p:sldId id="301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9pPr>
  </p:defaultTextStyle>
  <p:extLst>
    <p:ext uri="{521415D9-36F7-43E2-AB2F-B90AF26B5E84}">
      <p14:sectionLst xmlns:p14="http://schemas.microsoft.com/office/powerpoint/2010/main">
        <p14:section name="Sekcja bez tytułu" id="{BF3A24DC-E069-5B4B-91D0-6B9749AFE96D}">
          <p14:sldIdLst>
            <p14:sldId id="267"/>
            <p14:sldId id="270"/>
            <p14:sldId id="271"/>
            <p14:sldId id="272"/>
            <p14:sldId id="273"/>
            <p14:sldId id="285"/>
            <p14:sldId id="281"/>
            <p14:sldId id="284"/>
            <p14:sldId id="286"/>
            <p14:sldId id="287"/>
            <p14:sldId id="288"/>
            <p14:sldId id="289"/>
            <p14:sldId id="290"/>
            <p14:sldId id="291"/>
            <p14:sldId id="275"/>
            <p14:sldId id="292"/>
            <p14:sldId id="294"/>
            <p14:sldId id="295"/>
            <p14:sldId id="296"/>
            <p14:sldId id="297"/>
            <p14:sldId id="276"/>
            <p14:sldId id="299"/>
            <p14:sldId id="298"/>
            <p14:sldId id="305"/>
            <p14:sldId id="300"/>
            <p14:sldId id="302"/>
            <p14:sldId id="306"/>
            <p14:sldId id="303"/>
            <p14:sldId id="307"/>
            <p14:sldId id="304"/>
            <p14:sldId id="308"/>
            <p14:sldId id="27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440732-2EBF-9DE9-6FD1-3FDF82C63C7A}" name="Djaja-Jośko Vitomir" initials="DJV" userId="Djaja-Jośko Vitomi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965F77"/>
    <a:srgbClr val="6ABA9C"/>
    <a:srgbClr val="B4A0AA"/>
    <a:srgbClr val="3C3C4C"/>
    <a:srgbClr val="EA7C5A"/>
    <a:srgbClr val="7896CF"/>
    <a:srgbClr val="FED542"/>
    <a:srgbClr val="64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3102A4-503F-40CA-ABD7-627E384308E1}" v="75" dt="2023-02-02T23:22:18.957"/>
    <p1510:client id="{6DD0369E-9051-4717-968F-D64F16C87050}" v="15" dt="2023-02-02T13:39:08.988"/>
    <p1510:client id="{726B9C10-180B-4348-979D-6FF60DD62AE6}" v="900" dt="2023-02-01T15:21:48.157"/>
    <p1510:client id="{A01AB466-DE70-4528-A22E-A49AAD6EBF74}" v="159" dt="2023-02-01T01:22:01.397"/>
    <p1510:client id="{A90B9E39-9991-4B8B-B277-82E55F08A3CF}" v="19" dt="2023-02-02T16:32:24.263"/>
    <p1510:client id="{CB3867AB-4706-4186-9AE5-3B4360D8A537}" v="263" dt="2023-02-02T13:34:28.825"/>
    <p1510:client id="{E1D4FAEB-144C-49D7-ACB5-F32338A99BFA}" v="2906" dt="2023-02-01T19:37:18.997"/>
    <p1510:client id="{F4520B79-F81F-49DF-B2B5-308867637749}" v="144" dt="2023-02-02T00:40:22.33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6ABA9C"/>
        </a:fontRef>
        <a:srgbClr val="6ABA9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12700" cap="flat">
              <a:solidFill>
                <a:srgbClr val="3C3C4C"/>
              </a:solidFill>
              <a:prstDash val="solid"/>
              <a:round/>
            </a:ln>
          </a:top>
          <a:bottom>
            <a:ln w="127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3C3C4C"/>
        </a:fontRef>
        <a:srgbClr val="3C3C4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12700" cap="flat">
              <a:solidFill>
                <a:srgbClr val="3C3C4C"/>
              </a:solidFill>
              <a:prstDash val="solid"/>
              <a:round/>
            </a:ln>
          </a:top>
          <a:bottom>
            <a:ln w="127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C3C4C"/>
        </a:fontRef>
        <a:srgbClr val="3C3C4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38100" cap="flat">
              <a:solidFill>
                <a:srgbClr val="3C3C4C"/>
              </a:solidFill>
              <a:prstDash val="solid"/>
              <a:round/>
            </a:ln>
          </a:top>
          <a:bottom>
            <a:ln w="127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3C3C4C"/>
        </a:fontRef>
        <a:srgbClr val="3C3C4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12700" cap="flat">
              <a:solidFill>
                <a:srgbClr val="3C3C4C"/>
              </a:solidFill>
              <a:prstDash val="solid"/>
              <a:round/>
            </a:ln>
          </a:top>
          <a:bottom>
            <a:ln w="381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F3EF"/>
          </a:solidFill>
        </a:fill>
      </a:tcStyle>
    </a:wholeTbl>
    <a:band2H>
      <a:tcTxStyle/>
      <a:tcStyle>
        <a:tcBdr/>
        <a:fill>
          <a:solidFill>
            <a:srgbClr val="6ABA9C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ABA9C"/>
              </a:solidFill>
              <a:prstDash val="solid"/>
              <a:round/>
            </a:ln>
          </a:top>
          <a:bottom>
            <a:ln w="254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ABA9C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ABA9C"/>
              </a:solidFill>
              <a:prstDash val="solid"/>
              <a:round/>
            </a:ln>
          </a:top>
          <a:bottom>
            <a:ln w="254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D3E6DE"/>
          </a:solidFill>
        </a:fill>
      </a:tcStyle>
    </a:wholeTbl>
    <a:band2H>
      <a:tcTxStyle/>
      <a:tcStyle>
        <a:tcBdr/>
        <a:fill>
          <a:solidFill>
            <a:srgbClr val="EAF3EF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6ABA9C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6ABA9C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6ABA9C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4082" autoAdjust="0"/>
  </p:normalViewPr>
  <p:slideViewPr>
    <p:cSldViewPr snapToGrid="0" snapToObjects="1">
      <p:cViewPr varScale="1">
        <p:scale>
          <a:sx n="39" d="100"/>
          <a:sy n="39" d="100"/>
        </p:scale>
        <p:origin x="1392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Socha" userId="8add0d955c287c43" providerId="Windows Live" clId="Web-{CB3867AB-4706-4186-9AE5-3B4360D8A537}"/>
    <pc:docChg chg="addSld delSld modSld modSection">
      <pc:chgData name="Filip Socha" userId="8add0d955c287c43" providerId="Windows Live" clId="Web-{CB3867AB-4706-4186-9AE5-3B4360D8A537}" dt="2023-02-02T13:34:28.825" v="342"/>
      <pc:docMkLst>
        <pc:docMk/>
      </pc:docMkLst>
      <pc:sldChg chg="addSp delSp modSp addAnim delAnim modAnim modNotes">
        <pc:chgData name="Filip Socha" userId="8add0d955c287c43" providerId="Windows Live" clId="Web-{CB3867AB-4706-4186-9AE5-3B4360D8A537}" dt="2023-02-02T13:25:11.775" v="307"/>
        <pc:sldMkLst>
          <pc:docMk/>
          <pc:sldMk cId="3453275444" sldId="273"/>
        </pc:sldMkLst>
        <pc:spChg chg="mod">
          <ac:chgData name="Filip Socha" userId="8add0d955c287c43" providerId="Windows Live" clId="Web-{CB3867AB-4706-4186-9AE5-3B4360D8A537}" dt="2023-02-02T13:18:08.541" v="219" actId="1076"/>
          <ac:spMkLst>
            <pc:docMk/>
            <pc:sldMk cId="3453275444" sldId="273"/>
            <ac:spMk id="3" creationId="{E8701326-B01B-BB3F-878C-36355E9AA1DA}"/>
          </ac:spMkLst>
        </pc:spChg>
        <pc:spChg chg="add del mod">
          <ac:chgData name="Filip Socha" userId="8add0d955c287c43" providerId="Windows Live" clId="Web-{CB3867AB-4706-4186-9AE5-3B4360D8A537}" dt="2023-02-02T13:19:36.778" v="257"/>
          <ac:spMkLst>
            <pc:docMk/>
            <pc:sldMk cId="3453275444" sldId="273"/>
            <ac:spMk id="7" creationId="{DCD7E3B2-6F63-99F5-4671-081DCD83ACA9}"/>
          </ac:spMkLst>
        </pc:spChg>
        <pc:spChg chg="add mod">
          <ac:chgData name="Filip Socha" userId="8add0d955c287c43" providerId="Windows Live" clId="Web-{CB3867AB-4706-4186-9AE5-3B4360D8A537}" dt="2023-02-02T13:21:14.063" v="262" actId="1076"/>
          <ac:spMkLst>
            <pc:docMk/>
            <pc:sldMk cId="3453275444" sldId="273"/>
            <ac:spMk id="8" creationId="{E6D2851F-535D-D27F-B3C8-66F384F47647}"/>
          </ac:spMkLst>
        </pc:spChg>
        <pc:picChg chg="add mod">
          <ac:chgData name="Filip Socha" userId="8add0d955c287c43" providerId="Windows Live" clId="Web-{CB3867AB-4706-4186-9AE5-3B4360D8A537}" dt="2023-02-02T13:18:41.964" v="224" actId="1076"/>
          <ac:picMkLst>
            <pc:docMk/>
            <pc:sldMk cId="3453275444" sldId="273"/>
            <ac:picMk id="5" creationId="{8739211C-9328-5264-F353-8A08481A541D}"/>
          </ac:picMkLst>
        </pc:picChg>
        <pc:picChg chg="mod">
          <ac:chgData name="Filip Socha" userId="8add0d955c287c43" providerId="Windows Live" clId="Web-{CB3867AB-4706-4186-9AE5-3B4360D8A537}" dt="2023-02-02T13:18:12.010" v="220" actId="1076"/>
          <ac:picMkLst>
            <pc:docMk/>
            <pc:sldMk cId="3453275444" sldId="273"/>
            <ac:picMk id="6" creationId="{99472FE8-6AE6-A66E-B7CB-40552FD2E685}"/>
          </ac:picMkLst>
        </pc:picChg>
      </pc:sldChg>
      <pc:sldChg chg="delSp del">
        <pc:chgData name="Filip Socha" userId="8add0d955c287c43" providerId="Windows Live" clId="Web-{CB3867AB-4706-4186-9AE5-3B4360D8A537}" dt="2023-02-02T13:34:28.825" v="342"/>
        <pc:sldMkLst>
          <pc:docMk/>
          <pc:sldMk cId="2970749345" sldId="280"/>
        </pc:sldMkLst>
        <pc:picChg chg="del">
          <ac:chgData name="Filip Socha" userId="8add0d955c287c43" providerId="Windows Live" clId="Web-{CB3867AB-4706-4186-9AE5-3B4360D8A537}" dt="2023-02-02T13:25:34.150" v="308"/>
          <ac:picMkLst>
            <pc:docMk/>
            <pc:sldMk cId="2970749345" sldId="280"/>
            <ac:picMk id="9" creationId="{00EAB4A1-DA9B-D743-B892-25F8BC8D1253}"/>
          </ac:picMkLst>
        </pc:picChg>
      </pc:sldChg>
      <pc:sldChg chg="addSp modSp modTransition addAnim modAnim delCm">
        <pc:chgData name="Filip Socha" userId="8add0d955c287c43" providerId="Windows Live" clId="Web-{CB3867AB-4706-4186-9AE5-3B4360D8A537}" dt="2023-02-02T13:34:19.966" v="341" actId="1076"/>
        <pc:sldMkLst>
          <pc:docMk/>
          <pc:sldMk cId="1447810973" sldId="281"/>
        </pc:sldMkLst>
        <pc:picChg chg="add mod">
          <ac:chgData name="Filip Socha" userId="8add0d955c287c43" providerId="Windows Live" clId="Web-{CB3867AB-4706-4186-9AE5-3B4360D8A537}" dt="2023-02-02T13:34:18.591" v="340" actId="1076"/>
          <ac:picMkLst>
            <pc:docMk/>
            <pc:sldMk cId="1447810973" sldId="281"/>
            <ac:picMk id="5" creationId="{04B6A5A9-831B-6AE5-FCDF-B76BB83116E0}"/>
          </ac:picMkLst>
        </pc:picChg>
        <pc:picChg chg="add mod">
          <ac:chgData name="Filip Socha" userId="8add0d955c287c43" providerId="Windows Live" clId="Web-{CB3867AB-4706-4186-9AE5-3B4360D8A537}" dt="2023-02-02T13:34:19.966" v="341" actId="1076"/>
          <ac:picMkLst>
            <pc:docMk/>
            <pc:sldMk cId="1447810973" sldId="281"/>
            <ac:picMk id="7" creationId="{0DDDF527-6CEA-5AEC-1DC3-21AC14D93A06}"/>
          </ac:picMkLst>
        </pc:picChg>
        <pc:picChg chg="add mod">
          <ac:chgData name="Filip Socha" userId="8add0d955c287c43" providerId="Windows Live" clId="Web-{CB3867AB-4706-4186-9AE5-3B4360D8A537}" dt="2023-02-02T13:33:26.183" v="332" actId="1076"/>
          <ac:picMkLst>
            <pc:docMk/>
            <pc:sldMk cId="1447810973" sldId="281"/>
            <ac:picMk id="9" creationId="{B7994AA8-B0DE-533C-EEF2-8933479BBD8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ilip Socha" userId="8add0d955c287c43" providerId="Windows Live" clId="Web-{CB3867AB-4706-4186-9AE5-3B4360D8A537}" dt="2023-02-02T11:59:38.322" v="0"/>
              <pc2:cmMkLst xmlns:pc2="http://schemas.microsoft.com/office/powerpoint/2019/9/main/command">
                <pc:docMk/>
                <pc:sldMk cId="1447810973" sldId="281"/>
                <pc2:cmMk id="{57907A22-B190-4089-BF5D-B16659AE36AF}"/>
              </pc2:cmMkLst>
            </pc226:cmChg>
          </p:ext>
        </pc:extLst>
      </pc:sldChg>
      <pc:sldChg chg="delCm">
        <pc:chgData name="Filip Socha" userId="8add0d955c287c43" providerId="Windows Live" clId="Web-{CB3867AB-4706-4186-9AE5-3B4360D8A537}" dt="2023-02-02T12:34:43.049" v="53"/>
        <pc:sldMkLst>
          <pc:docMk/>
          <pc:sldMk cId="1988069500" sldId="2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ilip Socha" userId="8add0d955c287c43" providerId="Windows Live" clId="Web-{CB3867AB-4706-4186-9AE5-3B4360D8A537}" dt="2023-02-02T12:34:43.049" v="53"/>
              <pc2:cmMkLst xmlns:pc2="http://schemas.microsoft.com/office/powerpoint/2019/9/main/command">
                <pc:docMk/>
                <pc:sldMk cId="1988069500" sldId="299"/>
                <pc2:cmMk id="{77962B60-327D-4C63-A21C-6237CB83DB62}"/>
              </pc2:cmMkLst>
            </pc226:cmChg>
          </p:ext>
        </pc:extLst>
      </pc:sldChg>
      <pc:sldChg chg="modSp delCm modNotes">
        <pc:chgData name="Filip Socha" userId="8add0d955c287c43" providerId="Windows Live" clId="Web-{CB3867AB-4706-4186-9AE5-3B4360D8A537}" dt="2023-02-02T13:04:05.089" v="139"/>
        <pc:sldMkLst>
          <pc:docMk/>
          <pc:sldMk cId="3066145619" sldId="302"/>
        </pc:sldMkLst>
        <pc:spChg chg="mod">
          <ac:chgData name="Filip Socha" userId="8add0d955c287c43" providerId="Windows Live" clId="Web-{CB3867AB-4706-4186-9AE5-3B4360D8A537}" dt="2023-02-02T13:03:59.776" v="138" actId="20577"/>
          <ac:spMkLst>
            <pc:docMk/>
            <pc:sldMk cId="3066145619" sldId="302"/>
            <ac:spMk id="3" creationId="{4EEFB161-F4C7-4BCE-04EF-DEF0668D17F6}"/>
          </ac:spMkLst>
        </pc:spChg>
        <pc:picChg chg="mod">
          <ac:chgData name="Filip Socha" userId="8add0d955c287c43" providerId="Windows Live" clId="Web-{CB3867AB-4706-4186-9AE5-3B4360D8A537}" dt="2023-02-02T13:03:37.073" v="130" actId="1076"/>
          <ac:picMkLst>
            <pc:docMk/>
            <pc:sldMk cId="3066145619" sldId="302"/>
            <ac:picMk id="5" creationId="{C179C609-3A74-3507-8F8D-6ABAAB0BA2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ilip Socha" userId="8add0d955c287c43" providerId="Windows Live" clId="Web-{CB3867AB-4706-4186-9AE5-3B4360D8A537}" dt="2023-02-02T12:56:45.199" v="76"/>
              <pc2:cmMkLst xmlns:pc2="http://schemas.microsoft.com/office/powerpoint/2019/9/main/command">
                <pc:docMk/>
                <pc:sldMk cId="3066145619" sldId="302"/>
                <pc2:cmMk id="{AB493CE5-52A9-454A-A4B7-DDF7E318B77C}"/>
              </pc2:cmMkLst>
            </pc226:cmChg>
          </p:ext>
        </pc:extLst>
      </pc:sldChg>
      <pc:sldChg chg="modSp delCm modCm modNotes">
        <pc:chgData name="Filip Socha" userId="8add0d955c287c43" providerId="Windows Live" clId="Web-{CB3867AB-4706-4186-9AE5-3B4360D8A537}" dt="2023-02-02T13:04:09.824" v="140"/>
        <pc:sldMkLst>
          <pc:docMk/>
          <pc:sldMk cId="432821384" sldId="303"/>
        </pc:sldMkLst>
        <pc:spChg chg="mod">
          <ac:chgData name="Filip Socha" userId="8add0d955c287c43" providerId="Windows Live" clId="Web-{CB3867AB-4706-4186-9AE5-3B4360D8A537}" dt="2023-02-02T13:03:31.682" v="128" actId="20577"/>
          <ac:spMkLst>
            <pc:docMk/>
            <pc:sldMk cId="432821384" sldId="303"/>
            <ac:spMk id="3" creationId="{A21D9495-4B47-5B58-E1A6-2A0D90FD7FB7}"/>
          </ac:spMkLst>
        </pc:spChg>
        <pc:picChg chg="mod">
          <ac:chgData name="Filip Socha" userId="8add0d955c287c43" providerId="Windows Live" clId="Web-{CB3867AB-4706-4186-9AE5-3B4360D8A537}" dt="2023-02-02T13:03:04.103" v="126" actId="1076"/>
          <ac:picMkLst>
            <pc:docMk/>
            <pc:sldMk cId="432821384" sldId="303"/>
            <ac:picMk id="5" creationId="{4C658D66-867D-661C-7C4C-2CC3F4D23F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CB3867AB-4706-4186-9AE5-3B4360D8A537}" dt="2023-02-02T13:04:09.824" v="140"/>
              <pc2:cmMkLst xmlns:pc2="http://schemas.microsoft.com/office/powerpoint/2019/9/main/command">
                <pc:docMk/>
                <pc:sldMk cId="432821384" sldId="303"/>
                <pc2:cmMk id="{1C9E427D-719D-4CD8-9559-8D04E83F3B84}"/>
              </pc2:cmMkLst>
            </pc226:cmChg>
          </p:ext>
        </pc:extLst>
      </pc:sldChg>
      <pc:sldChg chg="modSp delCm modCm">
        <pc:chgData name="Filip Socha" userId="8add0d955c287c43" providerId="Windows Live" clId="Web-{CB3867AB-4706-4186-9AE5-3B4360D8A537}" dt="2023-02-02T13:08:30.442" v="180" actId="20577"/>
        <pc:sldMkLst>
          <pc:docMk/>
          <pc:sldMk cId="373055557" sldId="304"/>
        </pc:sldMkLst>
        <pc:spChg chg="mod">
          <ac:chgData name="Filip Socha" userId="8add0d955c287c43" providerId="Windows Live" clId="Web-{CB3867AB-4706-4186-9AE5-3B4360D8A537}" dt="2023-02-02T13:08:30.442" v="180" actId="20577"/>
          <ac:spMkLst>
            <pc:docMk/>
            <pc:sldMk cId="373055557" sldId="304"/>
            <ac:spMk id="3" creationId="{B188971F-4F47-494C-592A-57F6E815982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CB3867AB-4706-4186-9AE5-3B4360D8A537}" dt="2023-02-02T13:06:29.579" v="162"/>
              <pc2:cmMkLst xmlns:pc2="http://schemas.microsoft.com/office/powerpoint/2019/9/main/command">
                <pc:docMk/>
                <pc:sldMk cId="373055557" sldId="304"/>
                <pc2:cmMk id="{D3E9B227-C700-41E9-87B0-77957D176795}"/>
              </pc2:cmMkLst>
            </pc226:cmChg>
          </p:ext>
        </pc:extLst>
      </pc:sldChg>
      <pc:sldChg chg="addSp delSp modSp new">
        <pc:chgData name="Filip Socha" userId="8add0d955c287c43" providerId="Windows Live" clId="Web-{CB3867AB-4706-4186-9AE5-3B4360D8A537}" dt="2023-02-02T12:34:27.533" v="52" actId="1076"/>
        <pc:sldMkLst>
          <pc:docMk/>
          <pc:sldMk cId="2263127806" sldId="305"/>
        </pc:sldMkLst>
        <pc:spChg chg="del">
          <ac:chgData name="Filip Socha" userId="8add0d955c287c43" providerId="Windows Live" clId="Web-{CB3867AB-4706-4186-9AE5-3B4360D8A537}" dt="2023-02-02T12:04:41.388" v="4"/>
          <ac:spMkLst>
            <pc:docMk/>
            <pc:sldMk cId="2263127806" sldId="305"/>
            <ac:spMk id="2" creationId="{D20A3F1B-1E5D-2367-5E30-2FC5D450542B}"/>
          </ac:spMkLst>
        </pc:spChg>
        <pc:spChg chg="del">
          <ac:chgData name="Filip Socha" userId="8add0d955c287c43" providerId="Windows Live" clId="Web-{CB3867AB-4706-4186-9AE5-3B4360D8A537}" dt="2023-02-02T12:04:38.559" v="3"/>
          <ac:spMkLst>
            <pc:docMk/>
            <pc:sldMk cId="2263127806" sldId="305"/>
            <ac:spMk id="3" creationId="{1BC3F0F7-AD34-4CD4-36CF-F77E48817B17}"/>
          </ac:spMkLst>
        </pc:spChg>
        <pc:spChg chg="mod">
          <ac:chgData name="Filip Socha" userId="8add0d955c287c43" providerId="Windows Live" clId="Web-{CB3867AB-4706-4186-9AE5-3B4360D8A537}" dt="2023-02-02T12:32:56.933" v="42" actId="1076"/>
          <ac:spMkLst>
            <pc:docMk/>
            <pc:sldMk cId="2263127806" sldId="305"/>
            <ac:spMk id="4" creationId="{84FD2063-6977-13ED-79F3-F53BDAF152BF}"/>
          </ac:spMkLst>
        </pc:spChg>
        <pc:spChg chg="add mod">
          <ac:chgData name="Filip Socha" userId="8add0d955c287c43" providerId="Windows Live" clId="Web-{CB3867AB-4706-4186-9AE5-3B4360D8A537}" dt="2023-02-02T12:33:35.201" v="50" actId="1076"/>
          <ac:spMkLst>
            <pc:docMk/>
            <pc:sldMk cId="2263127806" sldId="305"/>
            <ac:spMk id="9" creationId="{3521A937-052C-B962-4D66-B35985373F66}"/>
          </ac:spMkLst>
        </pc:spChg>
        <pc:spChg chg="add mod">
          <ac:chgData name="Filip Socha" userId="8add0d955c287c43" providerId="Windows Live" clId="Web-{CB3867AB-4706-4186-9AE5-3B4360D8A537}" dt="2023-02-02T12:34:27.533" v="52" actId="1076"/>
          <ac:spMkLst>
            <pc:docMk/>
            <pc:sldMk cId="2263127806" sldId="305"/>
            <ac:spMk id="11" creationId="{4BEA4EE1-C18A-EFA4-76DC-5870A016969F}"/>
          </ac:spMkLst>
        </pc:spChg>
        <pc:picChg chg="add mod">
          <ac:chgData name="Filip Socha" userId="8add0d955c287c43" providerId="Windows Live" clId="Web-{CB3867AB-4706-4186-9AE5-3B4360D8A537}" dt="2023-02-02T12:05:43.860" v="23" actId="1076"/>
          <ac:picMkLst>
            <pc:docMk/>
            <pc:sldMk cId="2263127806" sldId="305"/>
            <ac:picMk id="5" creationId="{C18871A2-7B4F-9DF3-984A-F84536E52584}"/>
          </ac:picMkLst>
        </pc:picChg>
        <pc:picChg chg="add mod">
          <ac:chgData name="Filip Socha" userId="8add0d955c287c43" providerId="Windows Live" clId="Web-{CB3867AB-4706-4186-9AE5-3B4360D8A537}" dt="2023-02-02T12:06:13.347" v="30" actId="1076"/>
          <ac:picMkLst>
            <pc:docMk/>
            <pc:sldMk cId="2263127806" sldId="305"/>
            <ac:picMk id="6" creationId="{A2105984-FE17-8599-A838-15B5FAA0D037}"/>
          </ac:picMkLst>
        </pc:picChg>
        <pc:picChg chg="add mod">
          <ac:chgData name="Filip Socha" userId="8add0d955c287c43" providerId="Windows Live" clId="Web-{CB3867AB-4706-4186-9AE5-3B4360D8A537}" dt="2023-02-02T12:05:59.111" v="27" actId="1076"/>
          <ac:picMkLst>
            <pc:docMk/>
            <pc:sldMk cId="2263127806" sldId="305"/>
            <ac:picMk id="7" creationId="{11CBD6EA-655A-CC7D-9D35-90C1B996DDC5}"/>
          </ac:picMkLst>
        </pc:picChg>
      </pc:sldChg>
      <pc:sldChg chg="addSp delSp modSp new">
        <pc:chgData name="Filip Socha" userId="8add0d955c287c43" providerId="Windows Live" clId="Web-{CB3867AB-4706-4186-9AE5-3B4360D8A537}" dt="2023-02-02T12:52:11.142" v="67" actId="1076"/>
        <pc:sldMkLst>
          <pc:docMk/>
          <pc:sldMk cId="967880777" sldId="306"/>
        </pc:sldMkLst>
        <pc:spChg chg="del">
          <ac:chgData name="Filip Socha" userId="8add0d955c287c43" providerId="Windows Live" clId="Web-{CB3867AB-4706-4186-9AE5-3B4360D8A537}" dt="2023-02-02T12:51:52.657" v="59"/>
          <ac:spMkLst>
            <pc:docMk/>
            <pc:sldMk cId="967880777" sldId="306"/>
            <ac:spMk id="2" creationId="{5F46E70A-A02A-F378-9D7F-D3141AE710F9}"/>
          </ac:spMkLst>
        </pc:spChg>
        <pc:spChg chg="del">
          <ac:chgData name="Filip Socha" userId="8add0d955c287c43" providerId="Windows Live" clId="Web-{CB3867AB-4706-4186-9AE5-3B4360D8A537}" dt="2023-02-02T12:51:54.829" v="60"/>
          <ac:spMkLst>
            <pc:docMk/>
            <pc:sldMk cId="967880777" sldId="306"/>
            <ac:spMk id="3" creationId="{2E7F953E-E6B2-930F-8711-99427E46B292}"/>
          </ac:spMkLst>
        </pc:spChg>
        <pc:spChg chg="mod">
          <ac:chgData name="Filip Socha" userId="8add0d955c287c43" providerId="Windows Live" clId="Web-{CB3867AB-4706-4186-9AE5-3B4360D8A537}" dt="2023-02-02T12:51:48.563" v="58" actId="20577"/>
          <ac:spMkLst>
            <pc:docMk/>
            <pc:sldMk cId="967880777" sldId="306"/>
            <ac:spMk id="4" creationId="{60369315-8CDC-1641-5513-AA14EFB62F4F}"/>
          </ac:spMkLst>
        </pc:spChg>
        <pc:picChg chg="add mod">
          <ac:chgData name="Filip Socha" userId="8add0d955c287c43" providerId="Windows Live" clId="Web-{CB3867AB-4706-4186-9AE5-3B4360D8A537}" dt="2023-02-02T12:52:11.142" v="67" actId="1076"/>
          <ac:picMkLst>
            <pc:docMk/>
            <pc:sldMk cId="967880777" sldId="306"/>
            <ac:picMk id="5" creationId="{45F7517F-E65D-1F7F-8AC2-BD171E58593F}"/>
          </ac:picMkLst>
        </pc:picChg>
      </pc:sldChg>
      <pc:sldChg chg="addSp delSp modSp new">
        <pc:chgData name="Filip Socha" userId="8add0d955c287c43" providerId="Windows Live" clId="Web-{CB3867AB-4706-4186-9AE5-3B4360D8A537}" dt="2023-02-02T13:04:58.435" v="155" actId="1076"/>
        <pc:sldMkLst>
          <pc:docMk/>
          <pc:sldMk cId="3072972935" sldId="307"/>
        </pc:sldMkLst>
        <pc:spChg chg="del">
          <ac:chgData name="Filip Socha" userId="8add0d955c287c43" providerId="Windows Live" clId="Web-{CB3867AB-4706-4186-9AE5-3B4360D8A537}" dt="2023-02-02T13:04:18.887" v="143"/>
          <ac:spMkLst>
            <pc:docMk/>
            <pc:sldMk cId="3072972935" sldId="307"/>
            <ac:spMk id="2" creationId="{F9EB3E2A-CD14-65E4-C755-8587B420F0D3}"/>
          </ac:spMkLst>
        </pc:spChg>
        <pc:spChg chg="del">
          <ac:chgData name="Filip Socha" userId="8add0d955c287c43" providerId="Windows Live" clId="Web-{CB3867AB-4706-4186-9AE5-3B4360D8A537}" dt="2023-02-02T13:04:16.684" v="142"/>
          <ac:spMkLst>
            <pc:docMk/>
            <pc:sldMk cId="3072972935" sldId="307"/>
            <ac:spMk id="3" creationId="{59F23016-D7E0-0598-739C-8C73550B0174}"/>
          </ac:spMkLst>
        </pc:spChg>
        <pc:spChg chg="mod">
          <ac:chgData name="Filip Socha" userId="8add0d955c287c43" providerId="Windows Live" clId="Web-{CB3867AB-4706-4186-9AE5-3B4360D8A537}" dt="2023-02-02T13:04:29.309" v="146" actId="20577"/>
          <ac:spMkLst>
            <pc:docMk/>
            <pc:sldMk cId="3072972935" sldId="307"/>
            <ac:spMk id="4" creationId="{E311D3A3-FA16-A180-A011-594474BFA1D6}"/>
          </ac:spMkLst>
        </pc:spChg>
        <pc:picChg chg="add mod">
          <ac:chgData name="Filip Socha" userId="8add0d955c287c43" providerId="Windows Live" clId="Web-{CB3867AB-4706-4186-9AE5-3B4360D8A537}" dt="2023-02-02T13:04:58.435" v="155" actId="1076"/>
          <ac:picMkLst>
            <pc:docMk/>
            <pc:sldMk cId="3072972935" sldId="307"/>
            <ac:picMk id="5" creationId="{2D805B35-C657-6088-44B2-CB244937A478}"/>
          </ac:picMkLst>
        </pc:picChg>
      </pc:sldChg>
      <pc:sldChg chg="addSp delSp modSp new">
        <pc:chgData name="Filip Socha" userId="8add0d955c287c43" providerId="Windows Live" clId="Web-{CB3867AB-4706-4186-9AE5-3B4360D8A537}" dt="2023-02-02T13:10:06.352" v="194" actId="1076"/>
        <pc:sldMkLst>
          <pc:docMk/>
          <pc:sldMk cId="346425058" sldId="308"/>
        </pc:sldMkLst>
        <pc:spChg chg="del">
          <ac:chgData name="Filip Socha" userId="8add0d955c287c43" providerId="Windows Live" clId="Web-{CB3867AB-4706-4186-9AE5-3B4360D8A537}" dt="2023-02-02T13:09:18.678" v="185"/>
          <ac:spMkLst>
            <pc:docMk/>
            <pc:sldMk cId="346425058" sldId="308"/>
            <ac:spMk id="2" creationId="{53A75108-1504-30BA-8192-B1DF67B9CCCA}"/>
          </ac:spMkLst>
        </pc:spChg>
        <pc:spChg chg="mod">
          <ac:chgData name="Filip Socha" userId="8add0d955c287c43" providerId="Windows Live" clId="Web-{CB3867AB-4706-4186-9AE5-3B4360D8A537}" dt="2023-02-02T13:10:06.352" v="194" actId="1076"/>
          <ac:spMkLst>
            <pc:docMk/>
            <pc:sldMk cId="346425058" sldId="308"/>
            <ac:spMk id="3" creationId="{237F2480-E90D-019E-56B4-54E9D4DBA3ED}"/>
          </ac:spMkLst>
        </pc:spChg>
        <pc:spChg chg="mod">
          <ac:chgData name="Filip Socha" userId="8add0d955c287c43" providerId="Windows Live" clId="Web-{CB3867AB-4706-4186-9AE5-3B4360D8A537}" dt="2023-02-02T13:09:11.131" v="184" actId="20577"/>
          <ac:spMkLst>
            <pc:docMk/>
            <pc:sldMk cId="346425058" sldId="308"/>
            <ac:spMk id="4" creationId="{19245620-0C08-564E-C768-F4113785C0A3}"/>
          </ac:spMkLst>
        </pc:spChg>
        <pc:picChg chg="add mod">
          <ac:chgData name="Filip Socha" userId="8add0d955c287c43" providerId="Windows Live" clId="Web-{CB3867AB-4706-4186-9AE5-3B4360D8A537}" dt="2023-02-02T13:09:44.492" v="191" actId="1076"/>
          <ac:picMkLst>
            <pc:docMk/>
            <pc:sldMk cId="346425058" sldId="308"/>
            <ac:picMk id="5" creationId="{BB62561C-6F92-E4B6-D34B-531C7DC67E16}"/>
          </ac:picMkLst>
        </pc:picChg>
      </pc:sldChg>
    </pc:docChg>
  </pc:docChgLst>
  <pc:docChgLst>
    <pc:chgData name="Filip Socha" userId="8add0d955c287c43" providerId="Windows Live" clId="Web-{E1D4FAEB-144C-49D7-ACB5-F32338A99BFA}"/>
    <pc:docChg chg="addSld delSld modSld modSection">
      <pc:chgData name="Filip Socha" userId="8add0d955c287c43" providerId="Windows Live" clId="Web-{E1D4FAEB-144C-49D7-ACB5-F32338A99BFA}" dt="2023-02-01T19:37:16.575" v="2809" actId="20577"/>
      <pc:docMkLst>
        <pc:docMk/>
      </pc:docMkLst>
      <pc:sldChg chg="modSp">
        <pc:chgData name="Filip Socha" userId="8add0d955c287c43" providerId="Windows Live" clId="Web-{E1D4FAEB-144C-49D7-ACB5-F32338A99BFA}" dt="2023-02-01T16:17:16.786" v="639" actId="20577"/>
        <pc:sldMkLst>
          <pc:docMk/>
          <pc:sldMk cId="4190634104" sldId="270"/>
        </pc:sldMkLst>
        <pc:spChg chg="mod">
          <ac:chgData name="Filip Socha" userId="8add0d955c287c43" providerId="Windows Live" clId="Web-{E1D4FAEB-144C-49D7-ACB5-F32338A99BFA}" dt="2023-02-01T16:17:16.786" v="639" actId="20577"/>
          <ac:spMkLst>
            <pc:docMk/>
            <pc:sldMk cId="4190634104" sldId="270"/>
            <ac:spMk id="2" creationId="{FE1E797A-EA2D-4E4B-4594-3B47D7E780BF}"/>
          </ac:spMkLst>
        </pc:spChg>
      </pc:sldChg>
      <pc:sldChg chg="modSp">
        <pc:chgData name="Filip Socha" userId="8add0d955c287c43" providerId="Windows Live" clId="Web-{E1D4FAEB-144C-49D7-ACB5-F32338A99BFA}" dt="2023-02-01T18:50:18.744" v="2310" actId="20577"/>
        <pc:sldMkLst>
          <pc:docMk/>
          <pc:sldMk cId="1328717770" sldId="271"/>
        </pc:sldMkLst>
        <pc:spChg chg="mod">
          <ac:chgData name="Filip Socha" userId="8add0d955c287c43" providerId="Windows Live" clId="Web-{E1D4FAEB-144C-49D7-ACB5-F32338A99BFA}" dt="2023-02-01T18:50:18.744" v="2310" actId="20577"/>
          <ac:spMkLst>
            <pc:docMk/>
            <pc:sldMk cId="1328717770" sldId="271"/>
            <ac:spMk id="2" creationId="{C0A9C50B-CCE3-8359-2905-C693BFCFD486}"/>
          </ac:spMkLst>
        </pc:spChg>
      </pc:sldChg>
      <pc:sldChg chg="modSp">
        <pc:chgData name="Filip Socha" userId="8add0d955c287c43" providerId="Windows Live" clId="Web-{E1D4FAEB-144C-49D7-ACB5-F32338A99BFA}" dt="2023-02-01T18:50:33.511" v="2317" actId="20577"/>
        <pc:sldMkLst>
          <pc:docMk/>
          <pc:sldMk cId="1181764467" sldId="272"/>
        </pc:sldMkLst>
        <pc:spChg chg="mod">
          <ac:chgData name="Filip Socha" userId="8add0d955c287c43" providerId="Windows Live" clId="Web-{E1D4FAEB-144C-49D7-ACB5-F32338A99BFA}" dt="2023-02-01T18:50:33.511" v="2317" actId="20577"/>
          <ac:spMkLst>
            <pc:docMk/>
            <pc:sldMk cId="1181764467" sldId="272"/>
            <ac:spMk id="3" creationId="{C30E0150-575B-BC2D-EACE-235CD3F98444}"/>
          </ac:spMkLst>
        </pc:spChg>
      </pc:sldChg>
      <pc:sldChg chg="addSp modSp modNotes">
        <pc:chgData name="Filip Socha" userId="8add0d955c287c43" providerId="Windows Live" clId="Web-{E1D4FAEB-144C-49D7-ACB5-F32338A99BFA}" dt="2023-02-01T19:05:51.344" v="2526" actId="1076"/>
        <pc:sldMkLst>
          <pc:docMk/>
          <pc:sldMk cId="3453275444" sldId="273"/>
        </pc:sldMkLst>
        <pc:spChg chg="add mod">
          <ac:chgData name="Filip Socha" userId="8add0d955c287c43" providerId="Windows Live" clId="Web-{E1D4FAEB-144C-49D7-ACB5-F32338A99BFA}" dt="2023-02-01T19:05:51.344" v="2526" actId="1076"/>
          <ac:spMkLst>
            <pc:docMk/>
            <pc:sldMk cId="3453275444" sldId="273"/>
            <ac:spMk id="3" creationId="{E8701326-B01B-BB3F-878C-36355E9AA1DA}"/>
          </ac:spMkLst>
        </pc:spChg>
      </pc:sldChg>
      <pc:sldChg chg="addSp delSp modSp">
        <pc:chgData name="Filip Socha" userId="8add0d955c287c43" providerId="Windows Live" clId="Web-{E1D4FAEB-144C-49D7-ACB5-F32338A99BFA}" dt="2023-02-01T18:48:17.927" v="2267" actId="20577"/>
        <pc:sldMkLst>
          <pc:docMk/>
          <pc:sldMk cId="3982152495" sldId="275"/>
        </pc:sldMkLst>
        <pc:spChg chg="del mod">
          <ac:chgData name="Filip Socha" userId="8add0d955c287c43" providerId="Windows Live" clId="Web-{E1D4FAEB-144C-49D7-ACB5-F32338A99BFA}" dt="2023-02-01T16:22:14.220" v="705"/>
          <ac:spMkLst>
            <pc:docMk/>
            <pc:sldMk cId="3982152495" sldId="275"/>
            <ac:spMk id="2" creationId="{C0A9C50B-CCE3-8359-2905-C693BFCFD486}"/>
          </ac:spMkLst>
        </pc:spChg>
        <pc:spChg chg="add del mod">
          <ac:chgData name="Filip Socha" userId="8add0d955c287c43" providerId="Windows Live" clId="Web-{E1D4FAEB-144C-49D7-ACB5-F32338A99BFA}" dt="2023-02-01T18:48:17.927" v="2267" actId="20577"/>
          <ac:spMkLst>
            <pc:docMk/>
            <pc:sldMk cId="3982152495" sldId="275"/>
            <ac:spMk id="3" creationId="{C30E0150-575B-BC2D-EACE-235CD3F98444}"/>
          </ac:spMkLst>
        </pc:spChg>
        <pc:spChg chg="mod">
          <ac:chgData name="Filip Socha" userId="8add0d955c287c43" providerId="Windows Live" clId="Web-{E1D4FAEB-144C-49D7-ACB5-F32338A99BFA}" dt="2023-02-01T16:16:44.988" v="637" actId="20577"/>
          <ac:spMkLst>
            <pc:docMk/>
            <pc:sldMk cId="3982152495" sldId="275"/>
            <ac:spMk id="4" creationId="{97DCEB0B-9602-51DE-260B-5124E89A990D}"/>
          </ac:spMkLst>
        </pc:spChg>
        <pc:spChg chg="add del mod">
          <ac:chgData name="Filip Socha" userId="8add0d955c287c43" providerId="Windows Live" clId="Web-{E1D4FAEB-144C-49D7-ACB5-F32338A99BFA}" dt="2023-02-01T16:22:10.907" v="704"/>
          <ac:spMkLst>
            <pc:docMk/>
            <pc:sldMk cId="3982152495" sldId="275"/>
            <ac:spMk id="5" creationId="{619B8B4E-07DB-7DE8-A4AF-11090600CF22}"/>
          </ac:spMkLst>
        </pc:spChg>
        <pc:spChg chg="add del mod">
          <ac:chgData name="Filip Socha" userId="8add0d955c287c43" providerId="Windows Live" clId="Web-{E1D4FAEB-144C-49D7-ACB5-F32338A99BFA}" dt="2023-02-01T16:22:19.579" v="707"/>
          <ac:spMkLst>
            <pc:docMk/>
            <pc:sldMk cId="3982152495" sldId="275"/>
            <ac:spMk id="7" creationId="{E01EB02D-4FFF-0810-B70E-A3D476215ED8}"/>
          </ac:spMkLst>
        </pc:spChg>
        <pc:spChg chg="add mod">
          <ac:chgData name="Filip Socha" userId="8add0d955c287c43" providerId="Windows Live" clId="Web-{E1D4FAEB-144C-49D7-ACB5-F32338A99BFA}" dt="2023-02-01T16:52:54.293" v="917" actId="1076"/>
          <ac:spMkLst>
            <pc:docMk/>
            <pc:sldMk cId="3982152495" sldId="275"/>
            <ac:spMk id="19" creationId="{6620355C-FF86-1321-FCAC-C36CAEB8731E}"/>
          </ac:spMkLst>
        </pc:spChg>
        <pc:spChg chg="add mod">
          <ac:chgData name="Filip Socha" userId="8add0d955c287c43" providerId="Windows Live" clId="Web-{E1D4FAEB-144C-49D7-ACB5-F32338A99BFA}" dt="2023-02-01T17:01:06.922" v="1057" actId="20577"/>
          <ac:spMkLst>
            <pc:docMk/>
            <pc:sldMk cId="3982152495" sldId="275"/>
            <ac:spMk id="21" creationId="{767C7104-C0A9-D4E1-16A4-AB6075E2F7BE}"/>
          </ac:spMkLst>
        </pc:spChg>
        <pc:graphicFrameChg chg="add del">
          <ac:chgData name="Filip Socha" userId="8add0d955c287c43" providerId="Windows Live" clId="Web-{E1D4FAEB-144C-49D7-ACB5-F32338A99BFA}" dt="2023-02-01T16:30:55.959" v="789"/>
          <ac:graphicFrameMkLst>
            <pc:docMk/>
            <pc:sldMk cId="3982152495" sldId="275"/>
            <ac:graphicFrameMk id="10" creationId="{858866FF-F090-C1AB-678E-530EED6D0458}"/>
          </ac:graphicFrameMkLst>
        </pc:graphicFrameChg>
        <pc:picChg chg="add mod">
          <ac:chgData name="Filip Socha" userId="8add0d955c287c43" providerId="Windows Live" clId="Web-{E1D4FAEB-144C-49D7-ACB5-F32338A99BFA}" dt="2023-02-01T16:53:01.731" v="919" actId="1076"/>
          <ac:picMkLst>
            <pc:docMk/>
            <pc:sldMk cId="3982152495" sldId="275"/>
            <ac:picMk id="8" creationId="{9BBB2321-0A31-5BDF-A6A6-570B8F3C7055}"/>
          </ac:picMkLst>
        </pc:picChg>
        <pc:picChg chg="add mod">
          <ac:chgData name="Filip Socha" userId="8add0d955c287c43" providerId="Windows Live" clId="Web-{E1D4FAEB-144C-49D7-ACB5-F32338A99BFA}" dt="2023-02-01T16:53:06.418" v="921" actId="1076"/>
          <ac:picMkLst>
            <pc:docMk/>
            <pc:sldMk cId="3982152495" sldId="275"/>
            <ac:picMk id="16" creationId="{D65DBE49-433A-18FF-03F1-A7DB2025422E}"/>
          </ac:picMkLst>
        </pc:picChg>
        <pc:picChg chg="add mod">
          <ac:chgData name="Filip Socha" userId="8add0d955c287c43" providerId="Windows Live" clId="Web-{E1D4FAEB-144C-49D7-ACB5-F32338A99BFA}" dt="2023-02-01T16:53:03.590" v="920" actId="1076"/>
          <ac:picMkLst>
            <pc:docMk/>
            <pc:sldMk cId="3982152495" sldId="275"/>
            <ac:picMk id="17" creationId="{A3B8B75D-A7F6-E231-361A-F4B8621D1332}"/>
          </ac:picMkLst>
        </pc:picChg>
      </pc:sldChg>
      <pc:sldChg chg="delSp modSp">
        <pc:chgData name="Filip Socha" userId="8add0d955c287c43" providerId="Windows Live" clId="Web-{E1D4FAEB-144C-49D7-ACB5-F32338A99BFA}" dt="2023-02-01T18:56:34.728" v="2406" actId="20577"/>
        <pc:sldMkLst>
          <pc:docMk/>
          <pc:sldMk cId="44947622" sldId="276"/>
        </pc:sldMkLst>
        <pc:spChg chg="del">
          <ac:chgData name="Filip Socha" userId="8add0d955c287c43" providerId="Windows Live" clId="Web-{E1D4FAEB-144C-49D7-ACB5-F32338A99BFA}" dt="2023-02-01T17:17:04.397" v="1300"/>
          <ac:spMkLst>
            <pc:docMk/>
            <pc:sldMk cId="44947622" sldId="276"/>
            <ac:spMk id="2" creationId="{3EB5C629-23CA-2970-195B-A5CDA52FDA9D}"/>
          </ac:spMkLst>
        </pc:spChg>
        <pc:spChg chg="mod">
          <ac:chgData name="Filip Socha" userId="8add0d955c287c43" providerId="Windows Live" clId="Web-{E1D4FAEB-144C-49D7-ACB5-F32338A99BFA}" dt="2023-02-01T18:56:34.728" v="2406" actId="20577"/>
          <ac:spMkLst>
            <pc:docMk/>
            <pc:sldMk cId="44947622" sldId="276"/>
            <ac:spMk id="3" creationId="{9065CFEB-85C2-EE54-C25E-0E107C4C8BCE}"/>
          </ac:spMkLst>
        </pc:spChg>
      </pc:sldChg>
      <pc:sldChg chg="modSp">
        <pc:chgData name="Filip Socha" userId="8add0d955c287c43" providerId="Windows Live" clId="Web-{E1D4FAEB-144C-49D7-ACB5-F32338A99BFA}" dt="2023-02-01T18:50:44.355" v="2321" actId="20577"/>
        <pc:sldMkLst>
          <pc:docMk/>
          <pc:sldMk cId="705878274" sldId="277"/>
        </pc:sldMkLst>
        <pc:spChg chg="mod">
          <ac:chgData name="Filip Socha" userId="8add0d955c287c43" providerId="Windows Live" clId="Web-{E1D4FAEB-144C-49D7-ACB5-F32338A99BFA}" dt="2023-02-01T18:17:14.119" v="2039" actId="20577"/>
          <ac:spMkLst>
            <pc:docMk/>
            <pc:sldMk cId="705878274" sldId="277"/>
            <ac:spMk id="2" creationId="{43922308-486D-9AF7-F3B0-19B2959E906F}"/>
          </ac:spMkLst>
        </pc:spChg>
        <pc:spChg chg="mod">
          <ac:chgData name="Filip Socha" userId="8add0d955c287c43" providerId="Windows Live" clId="Web-{E1D4FAEB-144C-49D7-ACB5-F32338A99BFA}" dt="2023-02-01T18:50:44.355" v="2321" actId="20577"/>
          <ac:spMkLst>
            <pc:docMk/>
            <pc:sldMk cId="705878274" sldId="277"/>
            <ac:spMk id="3" creationId="{54FD1426-0355-9D94-2192-CFE33BEBEFBF}"/>
          </ac:spMkLst>
        </pc:spChg>
      </pc:sldChg>
      <pc:sldChg chg="del">
        <pc:chgData name="Filip Socha" userId="8add0d955c287c43" providerId="Windows Live" clId="Web-{E1D4FAEB-144C-49D7-ACB5-F32338A99BFA}" dt="2023-02-01T15:47:26.168" v="316"/>
        <pc:sldMkLst>
          <pc:docMk/>
          <pc:sldMk cId="1195613417" sldId="279"/>
        </pc:sldMkLst>
      </pc:sldChg>
      <pc:sldChg chg="addSp delSp modSp modNotes">
        <pc:chgData name="Filip Socha" userId="8add0d955c287c43" providerId="Windows Live" clId="Web-{E1D4FAEB-144C-49D7-ACB5-F32338A99BFA}" dt="2023-02-01T15:56:54.503" v="447"/>
        <pc:sldMkLst>
          <pc:docMk/>
          <pc:sldMk cId="2970749345" sldId="280"/>
        </pc:sldMkLst>
        <pc:spChg chg="mod">
          <ac:chgData name="Filip Socha" userId="8add0d955c287c43" providerId="Windows Live" clId="Web-{E1D4FAEB-144C-49D7-ACB5-F32338A99BFA}" dt="2023-02-01T15:44:42.224" v="313" actId="20577"/>
          <ac:spMkLst>
            <pc:docMk/>
            <pc:sldMk cId="2970749345" sldId="280"/>
            <ac:spMk id="4" creationId="{1CDDCDBB-77DD-39C1-DD86-D8A75DC32D60}"/>
          </ac:spMkLst>
        </pc:spChg>
        <pc:spChg chg="add mod">
          <ac:chgData name="Filip Socha" userId="8add0d955c287c43" providerId="Windows Live" clId="Web-{E1D4FAEB-144C-49D7-ACB5-F32338A99BFA}" dt="2023-02-01T15:44:39.333" v="312" actId="20577"/>
          <ac:spMkLst>
            <pc:docMk/>
            <pc:sldMk cId="2970749345" sldId="280"/>
            <ac:spMk id="11" creationId="{D7D3F36B-A568-366D-E49B-8E0F26C2E8BF}"/>
          </ac:spMkLst>
        </pc:spChg>
        <pc:spChg chg="add del mod">
          <ac:chgData name="Filip Socha" userId="8add0d955c287c43" providerId="Windows Live" clId="Web-{E1D4FAEB-144C-49D7-ACB5-F32338A99BFA}" dt="2023-02-01T15:42:23.640" v="196"/>
          <ac:spMkLst>
            <pc:docMk/>
            <pc:sldMk cId="2970749345" sldId="280"/>
            <ac:spMk id="12" creationId="{5F21CB94-C1A5-D1A3-88C6-2CF05F533D3D}"/>
          </ac:spMkLst>
        </pc:spChg>
        <pc:spChg chg="add mod">
          <ac:chgData name="Filip Socha" userId="8add0d955c287c43" providerId="Windows Live" clId="Web-{E1D4FAEB-144C-49D7-ACB5-F32338A99BFA}" dt="2023-02-01T15:44:59.819" v="314" actId="1076"/>
          <ac:spMkLst>
            <pc:docMk/>
            <pc:sldMk cId="2970749345" sldId="280"/>
            <ac:spMk id="13" creationId="{0D79D279-7E2E-DA4F-7C64-EFCA2F22B6BF}"/>
          </ac:spMkLst>
        </pc:spChg>
        <pc:spChg chg="add del mod">
          <ac:chgData name="Filip Socha" userId="8add0d955c287c43" providerId="Windows Live" clId="Web-{E1D4FAEB-144C-49D7-ACB5-F32338A99BFA}" dt="2023-02-01T15:43:50.472" v="278"/>
          <ac:spMkLst>
            <pc:docMk/>
            <pc:sldMk cId="2970749345" sldId="280"/>
            <ac:spMk id="14" creationId="{57F9EF14-D019-06F6-423B-1E8BD415AC14}"/>
          </ac:spMkLst>
        </pc:spChg>
        <pc:spChg chg="add mod">
          <ac:chgData name="Filip Socha" userId="8add0d955c287c43" providerId="Windows Live" clId="Web-{E1D4FAEB-144C-49D7-ACB5-F32338A99BFA}" dt="2023-02-01T15:44:33.239" v="309" actId="20577"/>
          <ac:spMkLst>
            <pc:docMk/>
            <pc:sldMk cId="2970749345" sldId="280"/>
            <ac:spMk id="15" creationId="{F636A749-980B-D4ED-496C-8DC9A93C2EBB}"/>
          </ac:spMkLst>
        </pc:spChg>
        <pc:picChg chg="add mod">
          <ac:chgData name="Filip Socha" userId="8add0d955c287c43" providerId="Windows Live" clId="Web-{E1D4FAEB-144C-49D7-ACB5-F32338A99BFA}" dt="2023-02-01T15:43:13.799" v="220" actId="1076"/>
          <ac:picMkLst>
            <pc:docMk/>
            <pc:sldMk cId="2970749345" sldId="280"/>
            <ac:picMk id="3" creationId="{99AAEA9A-DBA6-B0D1-49EC-108533D35B7E}"/>
          </ac:picMkLst>
        </pc:picChg>
        <pc:picChg chg="mod">
          <ac:chgData name="Filip Socha" userId="8add0d955c287c43" providerId="Windows Live" clId="Web-{E1D4FAEB-144C-49D7-ACB5-F32338A99BFA}" dt="2023-02-01T15:40:54.887" v="171" actId="1076"/>
          <ac:picMkLst>
            <pc:docMk/>
            <pc:sldMk cId="2970749345" sldId="280"/>
            <ac:picMk id="5" creationId="{29CFF1CE-F254-F1FA-E86E-4A5B852C190E}"/>
          </ac:picMkLst>
        </pc:picChg>
        <pc:picChg chg="add mod">
          <ac:chgData name="Filip Socha" userId="8add0d955c287c43" providerId="Windows Live" clId="Web-{E1D4FAEB-144C-49D7-ACB5-F32338A99BFA}" dt="2023-02-01T15:45:06.444" v="315" actId="1076"/>
          <ac:picMkLst>
            <pc:docMk/>
            <pc:sldMk cId="2970749345" sldId="280"/>
            <ac:picMk id="7" creationId="{986EA8EE-B87D-5CB5-1712-3E24809B27DA}"/>
          </ac:picMkLst>
        </pc:picChg>
        <pc:picChg chg="add mod">
          <ac:chgData name="Filip Socha" userId="8add0d955c287c43" providerId="Windows Live" clId="Web-{E1D4FAEB-144C-49D7-ACB5-F32338A99BFA}" dt="2023-02-01T15:39:34.837" v="143" actId="1076"/>
          <ac:picMkLst>
            <pc:docMk/>
            <pc:sldMk cId="2970749345" sldId="280"/>
            <ac:picMk id="9" creationId="{00EAB4A1-DA9B-D743-B892-25F8BC8D1253}"/>
          </ac:picMkLst>
        </pc:picChg>
      </pc:sldChg>
      <pc:sldChg chg="modSp">
        <pc:chgData name="Filip Socha" userId="8add0d955c287c43" providerId="Windows Live" clId="Web-{E1D4FAEB-144C-49D7-ACB5-F32338A99BFA}" dt="2023-02-01T18:50:00.025" v="2304" actId="20577"/>
        <pc:sldMkLst>
          <pc:docMk/>
          <pc:sldMk cId="1447810973" sldId="281"/>
        </pc:sldMkLst>
        <pc:spChg chg="mod">
          <ac:chgData name="Filip Socha" userId="8add0d955c287c43" providerId="Windows Live" clId="Web-{E1D4FAEB-144C-49D7-ACB5-F32338A99BFA}" dt="2023-02-01T18:50:00.025" v="2304" actId="20577"/>
          <ac:spMkLst>
            <pc:docMk/>
            <pc:sldMk cId="1447810973" sldId="281"/>
            <ac:spMk id="3" creationId="{44A5F9CB-98E2-9160-63CE-B2B10C85F56D}"/>
          </ac:spMkLst>
        </pc:spChg>
      </pc:sldChg>
      <pc:sldChg chg="del">
        <pc:chgData name="Filip Socha" userId="8add0d955c287c43" providerId="Windows Live" clId="Web-{E1D4FAEB-144C-49D7-ACB5-F32338A99BFA}" dt="2023-02-01T15:47:27.731" v="317"/>
        <pc:sldMkLst>
          <pc:docMk/>
          <pc:sldMk cId="4154907938" sldId="282"/>
        </pc:sldMkLst>
      </pc:sldChg>
      <pc:sldChg chg="modSp del">
        <pc:chgData name="Filip Socha" userId="8add0d955c287c43" providerId="Windows Live" clId="Web-{E1D4FAEB-144C-49D7-ACB5-F32338A99BFA}" dt="2023-02-01T15:47:29.106" v="318"/>
        <pc:sldMkLst>
          <pc:docMk/>
          <pc:sldMk cId="1413405226" sldId="283"/>
        </pc:sldMkLst>
        <pc:spChg chg="mod">
          <ac:chgData name="Filip Socha" userId="8add0d955c287c43" providerId="Windows Live" clId="Web-{E1D4FAEB-144C-49D7-ACB5-F32338A99BFA}" dt="2023-02-01T15:25:28.397" v="6" actId="20577"/>
          <ac:spMkLst>
            <pc:docMk/>
            <pc:sldMk cId="1413405226" sldId="283"/>
            <ac:spMk id="4" creationId="{DF11630C-6943-D748-DB40-91BD1A207829}"/>
          </ac:spMkLst>
        </pc:spChg>
      </pc:sldChg>
      <pc:sldChg chg="addSp delSp modSp mod setBg">
        <pc:chgData name="Filip Socha" userId="8add0d955c287c43" providerId="Windows Live" clId="Web-{E1D4FAEB-144C-49D7-ACB5-F32338A99BFA}" dt="2023-02-01T19:00:58.848" v="2488" actId="20577"/>
        <pc:sldMkLst>
          <pc:docMk/>
          <pc:sldMk cId="3424634095" sldId="284"/>
        </pc:sldMkLst>
        <pc:spChg chg="del">
          <ac:chgData name="Filip Socha" userId="8add0d955c287c43" providerId="Windows Live" clId="Web-{E1D4FAEB-144C-49D7-ACB5-F32338A99BFA}" dt="2023-02-01T15:29:34.063" v="26"/>
          <ac:spMkLst>
            <pc:docMk/>
            <pc:sldMk cId="3424634095" sldId="284"/>
            <ac:spMk id="2" creationId="{D4B3C96B-ABB3-DDC9-D951-650C1351B3EE}"/>
          </ac:spMkLst>
        </pc:spChg>
        <pc:spChg chg="del">
          <ac:chgData name="Filip Socha" userId="8add0d955c287c43" providerId="Windows Live" clId="Web-{E1D4FAEB-144C-49D7-ACB5-F32338A99BFA}" dt="2023-02-01T15:29:36.860" v="27"/>
          <ac:spMkLst>
            <pc:docMk/>
            <pc:sldMk cId="3424634095" sldId="284"/>
            <ac:spMk id="3" creationId="{CA597BC9-9ED5-C651-F7F0-D2CB12CA2A6B}"/>
          </ac:spMkLst>
        </pc:spChg>
        <pc:spChg chg="mod">
          <ac:chgData name="Filip Socha" userId="8add0d955c287c43" providerId="Windows Live" clId="Web-{E1D4FAEB-144C-49D7-ACB5-F32338A99BFA}" dt="2023-02-01T18:49:36.055" v="2292" actId="20577"/>
          <ac:spMkLst>
            <pc:docMk/>
            <pc:sldMk cId="3424634095" sldId="284"/>
            <ac:spMk id="4" creationId="{7F3BAA6B-12B4-C8EF-313E-2916762B682C}"/>
          </ac:spMkLst>
        </pc:spChg>
        <pc:spChg chg="add del mod">
          <ac:chgData name="Filip Socha" userId="8add0d955c287c43" providerId="Windows Live" clId="Web-{E1D4FAEB-144C-49D7-ACB5-F32338A99BFA}" dt="2023-02-01T15:51:31.912" v="352"/>
          <ac:spMkLst>
            <pc:docMk/>
            <pc:sldMk cId="3424634095" sldId="284"/>
            <ac:spMk id="7" creationId="{B92358A1-654E-7EFB-EC18-DBF4A2787B6C}"/>
          </ac:spMkLst>
        </pc:spChg>
        <pc:spChg chg="add mod ord">
          <ac:chgData name="Filip Socha" userId="8add0d955c287c43" providerId="Windows Live" clId="Web-{E1D4FAEB-144C-49D7-ACB5-F32338A99BFA}" dt="2023-02-01T19:00:58.848" v="2488" actId="20577"/>
          <ac:spMkLst>
            <pc:docMk/>
            <pc:sldMk cId="3424634095" sldId="284"/>
            <ac:spMk id="9" creationId="{31011B96-2CB3-0A0A-FE36-11E8794B79D8}"/>
          </ac:spMkLst>
        </pc:spChg>
        <pc:spChg chg="add mod">
          <ac:chgData name="Filip Socha" userId="8add0d955c287c43" providerId="Windows Live" clId="Web-{E1D4FAEB-144C-49D7-ACB5-F32338A99BFA}" dt="2023-02-01T19:00:50.504" v="2487" actId="20577"/>
          <ac:spMkLst>
            <pc:docMk/>
            <pc:sldMk cId="3424634095" sldId="284"/>
            <ac:spMk id="11" creationId="{AF7E11EF-E5C5-D6D7-30B6-6F1B6B994FE3}"/>
          </ac:spMkLst>
        </pc:spChg>
        <pc:spChg chg="add del">
          <ac:chgData name="Filip Socha" userId="8add0d955c287c43" providerId="Windows Live" clId="Web-{E1D4FAEB-144C-49D7-ACB5-F32338A99BFA}" dt="2023-02-01T17:14:14.672" v="1295"/>
          <ac:spMkLst>
            <pc:docMk/>
            <pc:sldMk cId="3424634095" sldId="284"/>
            <ac:spMk id="14" creationId="{DD38EE57-B708-47C9-A4A4-E25F09FAB029}"/>
          </ac:spMkLst>
        </pc:spChg>
        <pc:spChg chg="add del">
          <ac:chgData name="Filip Socha" userId="8add0d955c287c43" providerId="Windows Live" clId="Web-{E1D4FAEB-144C-49D7-ACB5-F32338A99BFA}" dt="2023-02-01T17:14:20.656" v="1297"/>
          <ac:spMkLst>
            <pc:docMk/>
            <pc:sldMk cId="3424634095" sldId="284"/>
            <ac:spMk id="23" creationId="{B6FACB3C-9069-4791-BC5C-0DB7CD19B853}"/>
          </ac:spMkLst>
        </pc:spChg>
        <pc:spChg chg="add del">
          <ac:chgData name="Filip Socha" userId="8add0d955c287c43" providerId="Windows Live" clId="Web-{E1D4FAEB-144C-49D7-ACB5-F32338A99BFA}" dt="2023-02-01T17:14:20.656" v="1297"/>
          <ac:spMkLst>
            <pc:docMk/>
            <pc:sldMk cId="3424634095" sldId="284"/>
            <ac:spMk id="24" creationId="{71F2038E-D777-4B76-81DD-DD13EE91B9DD}"/>
          </ac:spMkLst>
        </pc:spChg>
        <pc:grpChg chg="add del">
          <ac:chgData name="Filip Socha" userId="8add0d955c287c43" providerId="Windows Live" clId="Web-{E1D4FAEB-144C-49D7-ACB5-F32338A99BFA}" dt="2023-02-01T17:14:14.672" v="1295"/>
          <ac:grpSpMkLst>
            <pc:docMk/>
            <pc:sldMk cId="3424634095" sldId="284"/>
            <ac:grpSpMk id="16" creationId="{57A28182-58A5-4DBB-8F64-BD944BCA8154}"/>
          </ac:grpSpMkLst>
        </pc:grpChg>
        <pc:grpChg chg="add del">
          <ac:chgData name="Filip Socha" userId="8add0d955c287c43" providerId="Windows Live" clId="Web-{E1D4FAEB-144C-49D7-ACB5-F32338A99BFA}" dt="2023-02-01T17:14:20.656" v="1297"/>
          <ac:grpSpMkLst>
            <pc:docMk/>
            <pc:sldMk cId="3424634095" sldId="284"/>
            <ac:grpSpMk id="18" creationId="{DD354807-230F-4402-B1B9-F733A8F1F190}"/>
          </ac:grpSpMkLst>
        </pc:grpChg>
        <pc:picChg chg="add del mod">
          <ac:chgData name="Filip Socha" userId="8add0d955c287c43" providerId="Windows Live" clId="Web-{E1D4FAEB-144C-49D7-ACB5-F32338A99BFA}" dt="2023-02-01T15:31:31.552" v="35"/>
          <ac:picMkLst>
            <pc:docMk/>
            <pc:sldMk cId="3424634095" sldId="284"/>
            <ac:picMk id="5" creationId="{B971E6EB-A9B0-C115-DD44-0845759D50C8}"/>
          </ac:picMkLst>
        </pc:picChg>
        <pc:picChg chg="add mod">
          <ac:chgData name="Filip Socha" userId="8add0d955c287c43" providerId="Windows Live" clId="Web-{E1D4FAEB-144C-49D7-ACB5-F32338A99BFA}" dt="2023-02-01T17:14:20.656" v="1297"/>
          <ac:picMkLst>
            <pc:docMk/>
            <pc:sldMk cId="3424634095" sldId="284"/>
            <ac:picMk id="6" creationId="{645BD4EE-CD04-5A73-E559-C312D0202650}"/>
          </ac:picMkLst>
        </pc:picChg>
      </pc:sldChg>
      <pc:sldChg chg="modNotes">
        <pc:chgData name="Filip Socha" userId="8add0d955c287c43" providerId="Windows Live" clId="Web-{E1D4FAEB-144C-49D7-ACB5-F32338A99BFA}" dt="2023-02-01T15:56:25.674" v="445"/>
        <pc:sldMkLst>
          <pc:docMk/>
          <pc:sldMk cId="2850996504" sldId="285"/>
        </pc:sldMkLst>
      </pc:sldChg>
      <pc:sldChg chg="addSp delSp modSp new">
        <pc:chgData name="Filip Socha" userId="8add0d955c287c43" providerId="Windows Live" clId="Web-{E1D4FAEB-144C-49D7-ACB5-F32338A99BFA}" dt="2023-02-01T19:01:15.192" v="2489" actId="20577"/>
        <pc:sldMkLst>
          <pc:docMk/>
          <pc:sldMk cId="2154622287" sldId="286"/>
        </pc:sldMkLst>
        <pc:spChg chg="del">
          <ac:chgData name="Filip Socha" userId="8add0d955c287c43" providerId="Windows Live" clId="Web-{E1D4FAEB-144C-49D7-ACB5-F32338A99BFA}" dt="2023-02-01T15:35:16.483" v="79"/>
          <ac:spMkLst>
            <pc:docMk/>
            <pc:sldMk cId="2154622287" sldId="286"/>
            <ac:spMk id="2" creationId="{F6EC5B74-D7CF-405B-2AAE-4F675459FFB8}"/>
          </ac:spMkLst>
        </pc:spChg>
        <pc:spChg chg="del">
          <ac:chgData name="Filip Socha" userId="8add0d955c287c43" providerId="Windows Live" clId="Web-{E1D4FAEB-144C-49D7-ACB5-F32338A99BFA}" dt="2023-02-01T15:35:19.077" v="80"/>
          <ac:spMkLst>
            <pc:docMk/>
            <pc:sldMk cId="2154622287" sldId="286"/>
            <ac:spMk id="3" creationId="{43483F36-42B1-6675-5EEF-F7CF405979EA}"/>
          </ac:spMkLst>
        </pc:spChg>
        <pc:spChg chg="mod">
          <ac:chgData name="Filip Socha" userId="8add0d955c287c43" providerId="Windows Live" clId="Web-{E1D4FAEB-144C-49D7-ACB5-F32338A99BFA}" dt="2023-02-01T19:01:15.192" v="2489" actId="20577"/>
          <ac:spMkLst>
            <pc:docMk/>
            <pc:sldMk cId="2154622287" sldId="286"/>
            <ac:spMk id="4" creationId="{D6677C2F-714B-87B8-12FB-C874610D00A9}"/>
          </ac:spMkLst>
        </pc:spChg>
        <pc:picChg chg="add mod">
          <ac:chgData name="Filip Socha" userId="8add0d955c287c43" providerId="Windows Live" clId="Web-{E1D4FAEB-144C-49D7-ACB5-F32338A99BFA}" dt="2023-02-01T15:35:42.140" v="87" actId="1076"/>
          <ac:picMkLst>
            <pc:docMk/>
            <pc:sldMk cId="2154622287" sldId="286"/>
            <ac:picMk id="5" creationId="{CF207980-E523-F2C1-FBE7-C023D1E51123}"/>
          </ac:picMkLst>
        </pc:picChg>
      </pc:sldChg>
      <pc:sldChg chg="addSp delSp modSp new">
        <pc:chgData name="Filip Socha" userId="8add0d955c287c43" providerId="Windows Live" clId="Web-{E1D4FAEB-144C-49D7-ACB5-F32338A99BFA}" dt="2023-02-01T15:59:43.072" v="478" actId="1076"/>
        <pc:sldMkLst>
          <pc:docMk/>
          <pc:sldMk cId="1206453587" sldId="287"/>
        </pc:sldMkLst>
        <pc:spChg chg="del">
          <ac:chgData name="Filip Socha" userId="8add0d955c287c43" providerId="Windows Live" clId="Web-{E1D4FAEB-144C-49D7-ACB5-F32338A99BFA}" dt="2023-02-01T15:36:50.080" v="114"/>
          <ac:spMkLst>
            <pc:docMk/>
            <pc:sldMk cId="1206453587" sldId="287"/>
            <ac:spMk id="2" creationId="{46CCC6E3-5231-1B31-9D87-280C2F2AF964}"/>
          </ac:spMkLst>
        </pc:spChg>
        <pc:spChg chg="del">
          <ac:chgData name="Filip Socha" userId="8add0d955c287c43" providerId="Windows Live" clId="Web-{E1D4FAEB-144C-49D7-ACB5-F32338A99BFA}" dt="2023-02-01T15:36:52.440" v="115"/>
          <ac:spMkLst>
            <pc:docMk/>
            <pc:sldMk cId="1206453587" sldId="287"/>
            <ac:spMk id="3" creationId="{284190F6-49C7-A620-4FA9-6F510E3622DD}"/>
          </ac:spMkLst>
        </pc:spChg>
        <pc:spChg chg="mod">
          <ac:chgData name="Filip Socha" userId="8add0d955c287c43" providerId="Windows Live" clId="Web-{E1D4FAEB-144C-49D7-ACB5-F32338A99BFA}" dt="2023-02-01T15:58:58.539" v="461" actId="20577"/>
          <ac:spMkLst>
            <pc:docMk/>
            <pc:sldMk cId="1206453587" sldId="287"/>
            <ac:spMk id="4" creationId="{0B70BB27-84C8-3378-2F9F-158B9532E285}"/>
          </ac:spMkLst>
        </pc:spChg>
        <pc:picChg chg="add mod">
          <ac:chgData name="Filip Socha" userId="8add0d955c287c43" providerId="Windows Live" clId="Web-{E1D4FAEB-144C-49D7-ACB5-F32338A99BFA}" dt="2023-02-01T15:59:32.838" v="475" actId="1076"/>
          <ac:picMkLst>
            <pc:docMk/>
            <pc:sldMk cId="1206453587" sldId="287"/>
            <ac:picMk id="5" creationId="{9D4E5B18-A752-A495-6B64-69BAA23C5D95}"/>
          </ac:picMkLst>
        </pc:picChg>
        <pc:picChg chg="add mod">
          <ac:chgData name="Filip Socha" userId="8add0d955c287c43" providerId="Windows Live" clId="Web-{E1D4FAEB-144C-49D7-ACB5-F32338A99BFA}" dt="2023-02-01T15:59:43.072" v="478" actId="1076"/>
          <ac:picMkLst>
            <pc:docMk/>
            <pc:sldMk cId="1206453587" sldId="287"/>
            <ac:picMk id="6" creationId="{145738AC-9788-2A4D-7789-0D4078279481}"/>
          </ac:picMkLst>
        </pc:picChg>
        <pc:picChg chg="add mod">
          <ac:chgData name="Filip Socha" userId="8add0d955c287c43" providerId="Windows Live" clId="Web-{E1D4FAEB-144C-49D7-ACB5-F32338A99BFA}" dt="2023-02-01T15:59:38.869" v="477" actId="1076"/>
          <ac:picMkLst>
            <pc:docMk/>
            <pc:sldMk cId="1206453587" sldId="287"/>
            <ac:picMk id="7" creationId="{AB95CB07-EE3A-139D-9547-73085CB1FD0F}"/>
          </ac:picMkLst>
        </pc:picChg>
      </pc:sldChg>
      <pc:sldChg chg="addSp delSp modSp new">
        <pc:chgData name="Filip Socha" userId="8add0d955c287c43" providerId="Windows Live" clId="Web-{E1D4FAEB-144C-49D7-ACB5-F32338A99BFA}" dt="2023-02-01T19:01:24.333" v="2490" actId="20577"/>
        <pc:sldMkLst>
          <pc:docMk/>
          <pc:sldMk cId="3906864695" sldId="288"/>
        </pc:sldMkLst>
        <pc:spChg chg="del">
          <ac:chgData name="Filip Socha" userId="8add0d955c287c43" providerId="Windows Live" clId="Web-{E1D4FAEB-144C-49D7-ACB5-F32338A99BFA}" dt="2023-02-01T16:00:13.230" v="494"/>
          <ac:spMkLst>
            <pc:docMk/>
            <pc:sldMk cId="3906864695" sldId="288"/>
            <ac:spMk id="2" creationId="{64A07CDF-9BC1-74CE-CA4A-09B298235421}"/>
          </ac:spMkLst>
        </pc:spChg>
        <pc:spChg chg="del">
          <ac:chgData name="Filip Socha" userId="8add0d955c287c43" providerId="Windows Live" clId="Web-{E1D4FAEB-144C-49D7-ACB5-F32338A99BFA}" dt="2023-02-01T16:00:16.449" v="495"/>
          <ac:spMkLst>
            <pc:docMk/>
            <pc:sldMk cId="3906864695" sldId="288"/>
            <ac:spMk id="3" creationId="{35F59639-C30D-9F89-6114-192B84FDA94A}"/>
          </ac:spMkLst>
        </pc:spChg>
        <pc:spChg chg="mod">
          <ac:chgData name="Filip Socha" userId="8add0d955c287c43" providerId="Windows Live" clId="Web-{E1D4FAEB-144C-49D7-ACB5-F32338A99BFA}" dt="2023-02-01T19:01:24.333" v="2490" actId="20577"/>
          <ac:spMkLst>
            <pc:docMk/>
            <pc:sldMk cId="3906864695" sldId="288"/>
            <ac:spMk id="4" creationId="{2C844B79-56A1-0F7E-2837-50EEE54C9B27}"/>
          </ac:spMkLst>
        </pc:spChg>
        <pc:picChg chg="add mod">
          <ac:chgData name="Filip Socha" userId="8add0d955c287c43" providerId="Windows Live" clId="Web-{E1D4FAEB-144C-49D7-ACB5-F32338A99BFA}" dt="2023-02-01T16:00:30.949" v="502" actId="1076"/>
          <ac:picMkLst>
            <pc:docMk/>
            <pc:sldMk cId="3906864695" sldId="288"/>
            <ac:picMk id="5" creationId="{1F2BAA93-4F9B-EEA3-8315-99DEA46F704C}"/>
          </ac:picMkLst>
        </pc:picChg>
      </pc:sldChg>
      <pc:sldChg chg="addSp delSp modSp new">
        <pc:chgData name="Filip Socha" userId="8add0d955c287c43" providerId="Windows Live" clId="Web-{E1D4FAEB-144C-49D7-ACB5-F32338A99BFA}" dt="2023-02-01T19:01:28.115" v="2491" actId="20577"/>
        <pc:sldMkLst>
          <pc:docMk/>
          <pc:sldMk cId="1330306675" sldId="289"/>
        </pc:sldMkLst>
        <pc:spChg chg="del">
          <ac:chgData name="Filip Socha" userId="8add0d955c287c43" providerId="Windows Live" clId="Web-{E1D4FAEB-144C-49D7-ACB5-F32338A99BFA}" dt="2023-02-01T16:02:42.579" v="506"/>
          <ac:spMkLst>
            <pc:docMk/>
            <pc:sldMk cId="1330306675" sldId="289"/>
            <ac:spMk id="2" creationId="{254012DD-A91B-A1AF-47F2-56F23D0DD2DD}"/>
          </ac:spMkLst>
        </pc:spChg>
        <pc:spChg chg="del">
          <ac:chgData name="Filip Socha" userId="8add0d955c287c43" providerId="Windows Live" clId="Web-{E1D4FAEB-144C-49D7-ACB5-F32338A99BFA}" dt="2023-02-01T16:02:40.376" v="505"/>
          <ac:spMkLst>
            <pc:docMk/>
            <pc:sldMk cId="1330306675" sldId="289"/>
            <ac:spMk id="3" creationId="{B47A6455-80B2-DBAF-C846-59A20779E55E}"/>
          </ac:spMkLst>
        </pc:spChg>
        <pc:spChg chg="mod">
          <ac:chgData name="Filip Socha" userId="8add0d955c287c43" providerId="Windows Live" clId="Web-{E1D4FAEB-144C-49D7-ACB5-F32338A99BFA}" dt="2023-02-01T19:01:28.115" v="2491" actId="20577"/>
          <ac:spMkLst>
            <pc:docMk/>
            <pc:sldMk cId="1330306675" sldId="289"/>
            <ac:spMk id="4" creationId="{91E3ADA6-F97B-36B0-D6BA-FD14556A250A}"/>
          </ac:spMkLst>
        </pc:spChg>
        <pc:picChg chg="add mod">
          <ac:chgData name="Filip Socha" userId="8add0d955c287c43" providerId="Windows Live" clId="Web-{E1D4FAEB-144C-49D7-ACB5-F32338A99BFA}" dt="2023-02-01T16:04:00.520" v="555" actId="1076"/>
          <ac:picMkLst>
            <pc:docMk/>
            <pc:sldMk cId="1330306675" sldId="289"/>
            <ac:picMk id="5" creationId="{0EB516C0-7757-42B4-1EA0-326F2D97073A}"/>
          </ac:picMkLst>
        </pc:picChg>
      </pc:sldChg>
      <pc:sldChg chg="addSp delSp modSp new">
        <pc:chgData name="Filip Socha" userId="8add0d955c287c43" providerId="Windows Live" clId="Web-{E1D4FAEB-144C-49D7-ACB5-F32338A99BFA}" dt="2023-02-01T16:08:08.264" v="618" actId="688"/>
        <pc:sldMkLst>
          <pc:docMk/>
          <pc:sldMk cId="3209871493" sldId="290"/>
        </pc:sldMkLst>
        <pc:spChg chg="del">
          <ac:chgData name="Filip Socha" userId="8add0d955c287c43" providerId="Windows Live" clId="Web-{E1D4FAEB-144C-49D7-ACB5-F32338A99BFA}" dt="2023-02-01T16:04:38.490" v="573"/>
          <ac:spMkLst>
            <pc:docMk/>
            <pc:sldMk cId="3209871493" sldId="290"/>
            <ac:spMk id="2" creationId="{68DE2499-6DE8-3DC1-9C66-A987D21DA1CD}"/>
          </ac:spMkLst>
        </pc:spChg>
        <pc:spChg chg="del">
          <ac:chgData name="Filip Socha" userId="8add0d955c287c43" providerId="Windows Live" clId="Web-{E1D4FAEB-144C-49D7-ACB5-F32338A99BFA}" dt="2023-02-01T16:04:40.397" v="574"/>
          <ac:spMkLst>
            <pc:docMk/>
            <pc:sldMk cId="3209871493" sldId="290"/>
            <ac:spMk id="3" creationId="{B9F04C37-A80F-29C2-780B-403F992CF8B3}"/>
          </ac:spMkLst>
        </pc:spChg>
        <pc:spChg chg="mod">
          <ac:chgData name="Filip Socha" userId="8add0d955c287c43" providerId="Windows Live" clId="Web-{E1D4FAEB-144C-49D7-ACB5-F32338A99BFA}" dt="2023-02-01T16:08:03.030" v="616" actId="1076"/>
          <ac:spMkLst>
            <pc:docMk/>
            <pc:sldMk cId="3209871493" sldId="290"/>
            <ac:spMk id="4" creationId="{CFDBDA60-9C48-B44D-232A-7F32E3817B3B}"/>
          </ac:spMkLst>
        </pc:spChg>
        <pc:picChg chg="add mod">
          <ac:chgData name="Filip Socha" userId="8add0d955c287c43" providerId="Windows Live" clId="Web-{E1D4FAEB-144C-49D7-ACB5-F32338A99BFA}" dt="2023-02-01T16:08:08.264" v="618" actId="688"/>
          <ac:picMkLst>
            <pc:docMk/>
            <pc:sldMk cId="3209871493" sldId="290"/>
            <ac:picMk id="5" creationId="{6D49C37A-4120-C188-75B5-F47BAAD7D524}"/>
          </ac:picMkLst>
        </pc:picChg>
      </pc:sldChg>
      <pc:sldChg chg="addSp delSp modSp new">
        <pc:chgData name="Filip Socha" userId="8add0d955c287c43" providerId="Windows Live" clId="Web-{E1D4FAEB-144C-49D7-ACB5-F32338A99BFA}" dt="2023-02-01T19:15:12.663" v="2664" actId="1076"/>
        <pc:sldMkLst>
          <pc:docMk/>
          <pc:sldMk cId="2450961986" sldId="291"/>
        </pc:sldMkLst>
        <pc:spChg chg="del">
          <ac:chgData name="Filip Socha" userId="8add0d955c287c43" providerId="Windows Live" clId="Web-{E1D4FAEB-144C-49D7-ACB5-F32338A99BFA}" dt="2023-02-01T16:06:36.464" v="600"/>
          <ac:spMkLst>
            <pc:docMk/>
            <pc:sldMk cId="2450961986" sldId="291"/>
            <ac:spMk id="2" creationId="{1213E015-1A78-63B7-D4F7-E0BAC4BB86BC}"/>
          </ac:spMkLst>
        </pc:spChg>
        <pc:spChg chg="del">
          <ac:chgData name="Filip Socha" userId="8add0d955c287c43" providerId="Windows Live" clId="Web-{E1D4FAEB-144C-49D7-ACB5-F32338A99BFA}" dt="2023-02-01T16:06:38.167" v="601"/>
          <ac:spMkLst>
            <pc:docMk/>
            <pc:sldMk cId="2450961986" sldId="291"/>
            <ac:spMk id="3" creationId="{B8DBA040-0605-D547-FD16-E0941DA9B4FF}"/>
          </ac:spMkLst>
        </pc:spChg>
        <pc:spChg chg="mod">
          <ac:chgData name="Filip Socha" userId="8add0d955c287c43" providerId="Windows Live" clId="Web-{E1D4FAEB-144C-49D7-ACB5-F32338A99BFA}" dt="2023-02-01T16:06:33.198" v="599" actId="20577"/>
          <ac:spMkLst>
            <pc:docMk/>
            <pc:sldMk cId="2450961986" sldId="291"/>
            <ac:spMk id="4" creationId="{5DA04391-2344-D070-B13C-C1153DAA5E01}"/>
          </ac:spMkLst>
        </pc:spChg>
        <pc:spChg chg="add mod">
          <ac:chgData name="Filip Socha" userId="8add0d955c287c43" providerId="Windows Live" clId="Web-{E1D4FAEB-144C-49D7-ACB5-F32338A99BFA}" dt="2023-02-01T19:15:07.804" v="2663" actId="14100"/>
          <ac:spMkLst>
            <pc:docMk/>
            <pc:sldMk cId="2450961986" sldId="291"/>
            <ac:spMk id="7" creationId="{34CAA827-23EF-55B5-6B15-3C925A8C1587}"/>
          </ac:spMkLst>
        </pc:spChg>
        <pc:spChg chg="add mod">
          <ac:chgData name="Filip Socha" userId="8add0d955c287c43" providerId="Windows Live" clId="Web-{E1D4FAEB-144C-49D7-ACB5-F32338A99BFA}" dt="2023-02-01T19:15:12.663" v="2664" actId="1076"/>
          <ac:spMkLst>
            <pc:docMk/>
            <pc:sldMk cId="2450961986" sldId="291"/>
            <ac:spMk id="8" creationId="{44AA9F17-A0D3-FF02-5959-04AAFF46CE03}"/>
          </ac:spMkLst>
        </pc:spChg>
        <pc:picChg chg="add mod">
          <ac:chgData name="Filip Socha" userId="8add0d955c287c43" providerId="Windows Live" clId="Web-{E1D4FAEB-144C-49D7-ACB5-F32338A99BFA}" dt="2023-02-01T19:15:01.710" v="2661" actId="1076"/>
          <ac:picMkLst>
            <pc:docMk/>
            <pc:sldMk cId="2450961986" sldId="291"/>
            <ac:picMk id="5" creationId="{0E44B6BF-40D8-7B27-185C-A724A30679A6}"/>
          </ac:picMkLst>
        </pc:picChg>
      </pc:sldChg>
      <pc:sldChg chg="addSp delSp modSp new">
        <pc:chgData name="Filip Socha" userId="8add0d955c287c43" providerId="Windows Live" clId="Web-{E1D4FAEB-144C-49D7-ACB5-F32338A99BFA}" dt="2023-02-01T16:46:11.761" v="912" actId="1076"/>
        <pc:sldMkLst>
          <pc:docMk/>
          <pc:sldMk cId="1414722984" sldId="292"/>
        </pc:sldMkLst>
        <pc:spChg chg="del">
          <ac:chgData name="Filip Socha" userId="8add0d955c287c43" providerId="Windows Live" clId="Web-{E1D4FAEB-144C-49D7-ACB5-F32338A99BFA}" dt="2023-02-01T16:45:29.509" v="899"/>
          <ac:spMkLst>
            <pc:docMk/>
            <pc:sldMk cId="1414722984" sldId="292"/>
            <ac:spMk id="2" creationId="{58DE5FE5-E265-B705-C006-6977BEB9DF93}"/>
          </ac:spMkLst>
        </pc:spChg>
        <pc:spChg chg="del">
          <ac:chgData name="Filip Socha" userId="8add0d955c287c43" providerId="Windows Live" clId="Web-{E1D4FAEB-144C-49D7-ACB5-F32338A99BFA}" dt="2023-02-01T16:45:32.009" v="900"/>
          <ac:spMkLst>
            <pc:docMk/>
            <pc:sldMk cId="1414722984" sldId="292"/>
            <ac:spMk id="3" creationId="{3639EA8D-D13C-720F-8DAE-4E09C941EDA0}"/>
          </ac:spMkLst>
        </pc:spChg>
        <pc:spChg chg="mod">
          <ac:chgData name="Filip Socha" userId="8add0d955c287c43" providerId="Windows Live" clId="Web-{E1D4FAEB-144C-49D7-ACB5-F32338A99BFA}" dt="2023-02-01T16:46:11.761" v="912" actId="1076"/>
          <ac:spMkLst>
            <pc:docMk/>
            <pc:sldMk cId="1414722984" sldId="292"/>
            <ac:spMk id="4" creationId="{D5DB679C-FCA2-850F-F9B7-2F91724CA6E7}"/>
          </ac:spMkLst>
        </pc:spChg>
        <pc:picChg chg="add mod">
          <ac:chgData name="Filip Socha" userId="8add0d955c287c43" providerId="Windows Live" clId="Web-{E1D4FAEB-144C-49D7-ACB5-F32338A99BFA}" dt="2023-02-01T16:46:07.323" v="911" actId="1076"/>
          <ac:picMkLst>
            <pc:docMk/>
            <pc:sldMk cId="1414722984" sldId="292"/>
            <ac:picMk id="5" creationId="{6A6826BA-03F2-81B1-8244-7249E7FA5FBD}"/>
          </ac:picMkLst>
        </pc:picChg>
      </pc:sldChg>
      <pc:sldChg chg="addSp delSp modSp new">
        <pc:chgData name="Filip Socha" userId="8add0d955c287c43" providerId="Windows Live" clId="Web-{E1D4FAEB-144C-49D7-ACB5-F32338A99BFA}" dt="2023-02-01T18:48:07.380" v="2263" actId="20577"/>
        <pc:sldMkLst>
          <pc:docMk/>
          <pc:sldMk cId="407905872" sldId="293"/>
        </pc:sldMkLst>
        <pc:spChg chg="add del mod">
          <ac:chgData name="Filip Socha" userId="8add0d955c287c43" providerId="Windows Live" clId="Web-{E1D4FAEB-144C-49D7-ACB5-F32338A99BFA}" dt="2023-02-01T16:57:13.881" v="978"/>
          <ac:spMkLst>
            <pc:docMk/>
            <pc:sldMk cId="407905872" sldId="293"/>
            <ac:spMk id="2" creationId="{B1FCF8F6-28B4-B73F-F135-05CFCA943700}"/>
          </ac:spMkLst>
        </pc:spChg>
        <pc:spChg chg="add del mod">
          <ac:chgData name="Filip Socha" userId="8add0d955c287c43" providerId="Windows Live" clId="Web-{E1D4FAEB-144C-49D7-ACB5-F32338A99BFA}" dt="2023-02-01T18:48:07.380" v="2263" actId="20577"/>
          <ac:spMkLst>
            <pc:docMk/>
            <pc:sldMk cId="407905872" sldId="293"/>
            <ac:spMk id="3" creationId="{964B2624-EF32-12CD-09A8-4469973B10CB}"/>
          </ac:spMkLst>
        </pc:spChg>
        <pc:spChg chg="mod">
          <ac:chgData name="Filip Socha" userId="8add0d955c287c43" providerId="Windows Live" clId="Web-{E1D4FAEB-144C-49D7-ACB5-F32338A99BFA}" dt="2023-02-01T16:57:26.616" v="982" actId="20577"/>
          <ac:spMkLst>
            <pc:docMk/>
            <pc:sldMk cId="407905872" sldId="293"/>
            <ac:spMk id="4" creationId="{D942081F-0D28-FADD-14D0-32A003ECA47D}"/>
          </ac:spMkLst>
        </pc:spChg>
        <pc:spChg chg="add del mod">
          <ac:chgData name="Filip Socha" userId="8add0d955c287c43" providerId="Windows Live" clId="Web-{E1D4FAEB-144C-49D7-ACB5-F32338A99BFA}" dt="2023-02-01T16:57:17.256" v="979"/>
          <ac:spMkLst>
            <pc:docMk/>
            <pc:sldMk cId="407905872" sldId="293"/>
            <ac:spMk id="6" creationId="{0FD72830-1788-9837-0A23-D25570969D63}"/>
          </ac:spMkLst>
        </pc:spChg>
        <pc:graphicFrameChg chg="add del">
          <ac:chgData name="Filip Socha" userId="8add0d955c287c43" providerId="Windows Live" clId="Web-{E1D4FAEB-144C-49D7-ACB5-F32338A99BFA}" dt="2023-02-01T17:09:17.894" v="1228"/>
          <ac:graphicFrameMkLst>
            <pc:docMk/>
            <pc:sldMk cId="407905872" sldId="293"/>
            <ac:graphicFrameMk id="7" creationId="{C7ACB789-F57C-5265-5FD0-96C26CF10ADF}"/>
          </ac:graphicFrameMkLst>
        </pc:graphicFrameChg>
      </pc:sldChg>
      <pc:sldChg chg="delSp modSp new">
        <pc:chgData name="Filip Socha" userId="8add0d955c287c43" providerId="Windows Live" clId="Web-{E1D4FAEB-144C-49D7-ACB5-F32338A99BFA}" dt="2023-02-01T18:48:02.583" v="2259" actId="20577"/>
        <pc:sldMkLst>
          <pc:docMk/>
          <pc:sldMk cId="1295847012" sldId="294"/>
        </pc:sldMkLst>
        <pc:spChg chg="del">
          <ac:chgData name="Filip Socha" userId="8add0d955c287c43" providerId="Windows Live" clId="Web-{E1D4FAEB-144C-49D7-ACB5-F32338A99BFA}" dt="2023-02-01T17:03:01.114" v="1086"/>
          <ac:spMkLst>
            <pc:docMk/>
            <pc:sldMk cId="1295847012" sldId="294"/>
            <ac:spMk id="2" creationId="{42D5FB4E-F1E8-F409-234A-5DEF423BEB36}"/>
          </ac:spMkLst>
        </pc:spChg>
        <pc:spChg chg="mod">
          <ac:chgData name="Filip Socha" userId="8add0d955c287c43" providerId="Windows Live" clId="Web-{E1D4FAEB-144C-49D7-ACB5-F32338A99BFA}" dt="2023-02-01T18:48:02.583" v="2259" actId="20577"/>
          <ac:spMkLst>
            <pc:docMk/>
            <pc:sldMk cId="1295847012" sldId="294"/>
            <ac:spMk id="3" creationId="{10605D26-DFFF-C693-F2BA-8650B164F7CA}"/>
          </ac:spMkLst>
        </pc:spChg>
        <pc:spChg chg="mod">
          <ac:chgData name="Filip Socha" userId="8add0d955c287c43" providerId="Windows Live" clId="Web-{E1D4FAEB-144C-49D7-ACB5-F32338A99BFA}" dt="2023-02-01T17:02:27.128" v="1085" actId="20577"/>
          <ac:spMkLst>
            <pc:docMk/>
            <pc:sldMk cId="1295847012" sldId="294"/>
            <ac:spMk id="4" creationId="{1A212F88-795B-5901-DD9E-9FEED1C28AA6}"/>
          </ac:spMkLst>
        </pc:spChg>
      </pc:sldChg>
      <pc:sldChg chg="addSp delSp modSp new mod setBg">
        <pc:chgData name="Filip Socha" userId="8add0d955c287c43" providerId="Windows Live" clId="Web-{E1D4FAEB-144C-49D7-ACB5-F32338A99BFA}" dt="2023-02-01T17:10:56.945" v="1235" actId="14100"/>
        <pc:sldMkLst>
          <pc:docMk/>
          <pc:sldMk cId="1476205825" sldId="295"/>
        </pc:sldMkLst>
        <pc:spChg chg="mod">
          <ac:chgData name="Filip Socha" userId="8add0d955c287c43" providerId="Windows Live" clId="Web-{E1D4FAEB-144C-49D7-ACB5-F32338A99BFA}" dt="2023-02-01T17:10:56.945" v="1235" actId="14100"/>
          <ac:spMkLst>
            <pc:docMk/>
            <pc:sldMk cId="1476205825" sldId="295"/>
            <ac:spMk id="2" creationId="{04F73771-CD07-B6BE-6144-ED27FA73FDD9}"/>
          </ac:spMkLst>
        </pc:spChg>
        <pc:spChg chg="del">
          <ac:chgData name="Filip Socha" userId="8add0d955c287c43" providerId="Windows Live" clId="Web-{E1D4FAEB-144C-49D7-ACB5-F32338A99BFA}" dt="2023-02-01T17:07:48.219" v="1202"/>
          <ac:spMkLst>
            <pc:docMk/>
            <pc:sldMk cId="1476205825" sldId="295"/>
            <ac:spMk id="3" creationId="{0F4ABE34-21BD-BA89-7950-53B8367D8AEC}"/>
          </ac:spMkLst>
        </pc:spChg>
        <pc:spChg chg="add">
          <ac:chgData name="Filip Socha" userId="8add0d955c287c43" providerId="Windows Live" clId="Web-{E1D4FAEB-144C-49D7-ACB5-F32338A99BFA}" dt="2023-02-01T17:09:31.082" v="1229"/>
          <ac:spMkLst>
            <pc:docMk/>
            <pc:sldMk cId="1476205825" sldId="295"/>
            <ac:spMk id="9" creationId="{D4771268-CB57-404A-9271-370EB28F6090}"/>
          </ac:spMkLst>
        </pc:spChg>
        <pc:picChg chg="add mod">
          <ac:chgData name="Filip Socha" userId="8add0d955c287c43" providerId="Windows Live" clId="Web-{E1D4FAEB-144C-49D7-ACB5-F32338A99BFA}" dt="2023-02-01T17:09:31.082" v="1229"/>
          <ac:picMkLst>
            <pc:docMk/>
            <pc:sldMk cId="1476205825" sldId="295"/>
            <ac:picMk id="4" creationId="{E30CE8C0-F6BA-8B19-F42A-A816E8643FA9}"/>
          </ac:picMkLst>
        </pc:picChg>
      </pc:sldChg>
      <pc:sldChg chg="addSp delSp modSp new mod setBg">
        <pc:chgData name="Filip Socha" userId="8add0d955c287c43" providerId="Windows Live" clId="Web-{E1D4FAEB-144C-49D7-ACB5-F32338A99BFA}" dt="2023-02-01T17:11:34.650" v="1272"/>
        <pc:sldMkLst>
          <pc:docMk/>
          <pc:sldMk cId="87255819" sldId="296"/>
        </pc:sldMkLst>
        <pc:spChg chg="mod">
          <ac:chgData name="Filip Socha" userId="8add0d955c287c43" providerId="Windows Live" clId="Web-{E1D4FAEB-144C-49D7-ACB5-F32338A99BFA}" dt="2023-02-01T17:11:34.650" v="1272"/>
          <ac:spMkLst>
            <pc:docMk/>
            <pc:sldMk cId="87255819" sldId="296"/>
            <ac:spMk id="2" creationId="{79FEACA6-8D07-6C65-9165-681F7A7D221A}"/>
          </ac:spMkLst>
        </pc:spChg>
        <pc:spChg chg="del">
          <ac:chgData name="Filip Socha" userId="8add0d955c287c43" providerId="Windows Live" clId="Web-{E1D4FAEB-144C-49D7-ACB5-F32338A99BFA}" dt="2023-02-01T17:11:09.164" v="1237"/>
          <ac:spMkLst>
            <pc:docMk/>
            <pc:sldMk cId="87255819" sldId="296"/>
            <ac:spMk id="3" creationId="{9A362D13-1DB9-A34C-B526-971D0C44472A}"/>
          </ac:spMkLst>
        </pc:spChg>
        <pc:spChg chg="add">
          <ac:chgData name="Filip Socha" userId="8add0d955c287c43" providerId="Windows Live" clId="Web-{E1D4FAEB-144C-49D7-ACB5-F32338A99BFA}" dt="2023-02-01T17:11:34.650" v="1272"/>
          <ac:spMkLst>
            <pc:docMk/>
            <pc:sldMk cId="87255819" sldId="296"/>
            <ac:spMk id="9" creationId="{D4771268-CB57-404A-9271-370EB28F6090}"/>
          </ac:spMkLst>
        </pc:spChg>
        <pc:picChg chg="add mod">
          <ac:chgData name="Filip Socha" userId="8add0d955c287c43" providerId="Windows Live" clId="Web-{E1D4FAEB-144C-49D7-ACB5-F32338A99BFA}" dt="2023-02-01T17:11:34.650" v="1272"/>
          <ac:picMkLst>
            <pc:docMk/>
            <pc:sldMk cId="87255819" sldId="296"/>
            <ac:picMk id="4" creationId="{33F8DCCD-1330-BE9C-09D1-7C5BEC58AAAD}"/>
          </ac:picMkLst>
        </pc:picChg>
      </pc:sldChg>
      <pc:sldChg chg="addSp delSp modSp new mod setBg">
        <pc:chgData name="Filip Socha" userId="8add0d955c287c43" providerId="Windows Live" clId="Web-{E1D4FAEB-144C-49D7-ACB5-F32338A99BFA}" dt="2023-02-01T17:14:26.391" v="1299"/>
        <pc:sldMkLst>
          <pc:docMk/>
          <pc:sldMk cId="269777675" sldId="297"/>
        </pc:sldMkLst>
        <pc:spChg chg="mod">
          <ac:chgData name="Filip Socha" userId="8add0d955c287c43" providerId="Windows Live" clId="Web-{E1D4FAEB-144C-49D7-ACB5-F32338A99BFA}" dt="2023-02-01T17:14:26.391" v="1299"/>
          <ac:spMkLst>
            <pc:docMk/>
            <pc:sldMk cId="269777675" sldId="297"/>
            <ac:spMk id="2" creationId="{B6D230AA-CF38-25F6-1903-E8160B3EC634}"/>
          </ac:spMkLst>
        </pc:spChg>
        <pc:spChg chg="del">
          <ac:chgData name="Filip Socha" userId="8add0d955c287c43" providerId="Windows Live" clId="Web-{E1D4FAEB-144C-49D7-ACB5-F32338A99BFA}" dt="2023-02-01T17:12:51.590" v="1285"/>
          <ac:spMkLst>
            <pc:docMk/>
            <pc:sldMk cId="269777675" sldId="297"/>
            <ac:spMk id="3" creationId="{E9898711-2B4C-8D32-99AA-3941F8506725}"/>
          </ac:spMkLst>
        </pc:spChg>
        <pc:spChg chg="add del">
          <ac:chgData name="Filip Socha" userId="8add0d955c287c43" providerId="Windows Live" clId="Web-{E1D4FAEB-144C-49D7-ACB5-F32338A99BFA}" dt="2023-02-01T17:14:26.391" v="1299"/>
          <ac:spMkLst>
            <pc:docMk/>
            <pc:sldMk cId="269777675" sldId="297"/>
            <ac:spMk id="9" creationId="{D4771268-CB57-404A-9271-370EB28F6090}"/>
          </ac:spMkLst>
        </pc:spChg>
        <pc:picChg chg="add mod">
          <ac:chgData name="Filip Socha" userId="8add0d955c287c43" providerId="Windows Live" clId="Web-{E1D4FAEB-144C-49D7-ACB5-F32338A99BFA}" dt="2023-02-01T17:14:26.391" v="1299"/>
          <ac:picMkLst>
            <pc:docMk/>
            <pc:sldMk cId="269777675" sldId="297"/>
            <ac:picMk id="4" creationId="{48431809-6B36-CA80-42F7-9AF90D50AC0D}"/>
          </ac:picMkLst>
        </pc:picChg>
      </pc:sldChg>
      <pc:sldChg chg="delSp modSp new">
        <pc:chgData name="Filip Socha" userId="8add0d955c287c43" providerId="Windows Live" clId="Web-{E1D4FAEB-144C-49D7-ACB5-F32338A99BFA}" dt="2023-02-01T18:47:44.707" v="2251" actId="20577"/>
        <pc:sldMkLst>
          <pc:docMk/>
          <pc:sldMk cId="2670605321" sldId="298"/>
        </pc:sldMkLst>
        <pc:spChg chg="del">
          <ac:chgData name="Filip Socha" userId="8add0d955c287c43" providerId="Windows Live" clId="Web-{E1D4FAEB-144C-49D7-ACB5-F32338A99BFA}" dt="2023-02-01T17:36:29.115" v="1403"/>
          <ac:spMkLst>
            <pc:docMk/>
            <pc:sldMk cId="2670605321" sldId="298"/>
            <ac:spMk id="2" creationId="{059237E1-EDF3-E3AF-2D3C-0958EB06A6D7}"/>
          </ac:spMkLst>
        </pc:spChg>
        <pc:spChg chg="mod">
          <ac:chgData name="Filip Socha" userId="8add0d955c287c43" providerId="Windows Live" clId="Web-{E1D4FAEB-144C-49D7-ACB5-F32338A99BFA}" dt="2023-02-01T18:47:44.707" v="2251" actId="20577"/>
          <ac:spMkLst>
            <pc:docMk/>
            <pc:sldMk cId="2670605321" sldId="298"/>
            <ac:spMk id="3" creationId="{874FE86F-522B-C27E-85F3-D87994BD1CA7}"/>
          </ac:spMkLst>
        </pc:spChg>
        <pc:spChg chg="mod">
          <ac:chgData name="Filip Socha" userId="8add0d955c287c43" providerId="Windows Live" clId="Web-{E1D4FAEB-144C-49D7-ACB5-F32338A99BFA}" dt="2023-02-01T18:42:21.788" v="2196" actId="20577"/>
          <ac:spMkLst>
            <pc:docMk/>
            <pc:sldMk cId="2670605321" sldId="298"/>
            <ac:spMk id="4" creationId="{350F9B3A-71C0-F4F1-C3A3-846CC0118384}"/>
          </ac:spMkLst>
        </pc:spChg>
      </pc:sldChg>
      <pc:sldChg chg="addSp delSp modSp new">
        <pc:chgData name="Filip Socha" userId="8add0d955c287c43" providerId="Windows Live" clId="Web-{E1D4FAEB-144C-49D7-ACB5-F32338A99BFA}" dt="2023-02-01T17:53:01.483" v="1591" actId="1076"/>
        <pc:sldMkLst>
          <pc:docMk/>
          <pc:sldMk cId="1988069500" sldId="299"/>
        </pc:sldMkLst>
        <pc:spChg chg="del">
          <ac:chgData name="Filip Socha" userId="8add0d955c287c43" providerId="Windows Live" clId="Web-{E1D4FAEB-144C-49D7-ACB5-F32338A99BFA}" dt="2023-02-01T17:52:48.107" v="1585"/>
          <ac:spMkLst>
            <pc:docMk/>
            <pc:sldMk cId="1988069500" sldId="299"/>
            <ac:spMk id="2" creationId="{B806D30A-0207-6C5C-AE2B-F8C454B46326}"/>
          </ac:spMkLst>
        </pc:spChg>
        <pc:spChg chg="del">
          <ac:chgData name="Filip Socha" userId="8add0d955c287c43" providerId="Windows Live" clId="Web-{E1D4FAEB-144C-49D7-ACB5-F32338A99BFA}" dt="2023-02-01T17:52:50.732" v="1586"/>
          <ac:spMkLst>
            <pc:docMk/>
            <pc:sldMk cId="1988069500" sldId="299"/>
            <ac:spMk id="3" creationId="{BCDF3371-224A-D17B-92B6-C8C3DF3EAC16}"/>
          </ac:spMkLst>
        </pc:spChg>
        <pc:spChg chg="mod">
          <ac:chgData name="Filip Socha" userId="8add0d955c287c43" providerId="Windows Live" clId="Web-{E1D4FAEB-144C-49D7-ACB5-F32338A99BFA}" dt="2023-02-01T17:52:45.076" v="1584" actId="20577"/>
          <ac:spMkLst>
            <pc:docMk/>
            <pc:sldMk cId="1988069500" sldId="299"/>
            <ac:spMk id="4" creationId="{E179C13F-30D5-70E2-CFEA-DF07BA4F6D4C}"/>
          </ac:spMkLst>
        </pc:spChg>
        <pc:picChg chg="add mod">
          <ac:chgData name="Filip Socha" userId="8add0d955c287c43" providerId="Windows Live" clId="Web-{E1D4FAEB-144C-49D7-ACB5-F32338A99BFA}" dt="2023-02-01T17:53:01.483" v="1591" actId="1076"/>
          <ac:picMkLst>
            <pc:docMk/>
            <pc:sldMk cId="1988069500" sldId="299"/>
            <ac:picMk id="5" creationId="{A90592A8-FED0-B747-7BA4-E6C5D68B8E29}"/>
          </ac:picMkLst>
        </pc:picChg>
      </pc:sldChg>
      <pc:sldChg chg="delSp modSp new">
        <pc:chgData name="Filip Socha" userId="8add0d955c287c43" providerId="Windows Live" clId="Web-{E1D4FAEB-144C-49D7-ACB5-F32338A99BFA}" dt="2023-02-01T18:47:02.377" v="2240" actId="20577"/>
        <pc:sldMkLst>
          <pc:docMk/>
          <pc:sldMk cId="291137136" sldId="300"/>
        </pc:sldMkLst>
        <pc:spChg chg="del">
          <ac:chgData name="Filip Socha" userId="8add0d955c287c43" providerId="Windows Live" clId="Web-{E1D4FAEB-144C-49D7-ACB5-F32338A99BFA}" dt="2023-02-01T18:29:00.053" v="2162"/>
          <ac:spMkLst>
            <pc:docMk/>
            <pc:sldMk cId="291137136" sldId="300"/>
            <ac:spMk id="2" creationId="{EF0F1D53-6706-D374-6EF0-DDF8A1AF78F3}"/>
          </ac:spMkLst>
        </pc:spChg>
        <pc:spChg chg="mod">
          <ac:chgData name="Filip Socha" userId="8add0d955c287c43" providerId="Windows Live" clId="Web-{E1D4FAEB-144C-49D7-ACB5-F32338A99BFA}" dt="2023-02-01T18:47:02.377" v="2240" actId="20577"/>
          <ac:spMkLst>
            <pc:docMk/>
            <pc:sldMk cId="291137136" sldId="300"/>
            <ac:spMk id="3" creationId="{B53329E0-6113-CC78-1214-98456DBCE18C}"/>
          </ac:spMkLst>
        </pc:spChg>
        <pc:spChg chg="mod">
          <ac:chgData name="Filip Socha" userId="8add0d955c287c43" providerId="Windows Live" clId="Web-{E1D4FAEB-144C-49D7-ACB5-F32338A99BFA}" dt="2023-02-01T17:55:36.333" v="1631" actId="20577"/>
          <ac:spMkLst>
            <pc:docMk/>
            <pc:sldMk cId="291137136" sldId="300"/>
            <ac:spMk id="4" creationId="{B99B93E1-8ACF-0016-BB03-11CB45DBFAAB}"/>
          </ac:spMkLst>
        </pc:spChg>
      </pc:sldChg>
      <pc:sldChg chg="modSp new del">
        <pc:chgData name="Filip Socha" userId="8add0d955c287c43" providerId="Windows Live" clId="Web-{E1D4FAEB-144C-49D7-ACB5-F32338A99BFA}" dt="2023-02-01T18:10:52.275" v="1900"/>
        <pc:sldMkLst>
          <pc:docMk/>
          <pc:sldMk cId="113531260" sldId="301"/>
        </pc:sldMkLst>
        <pc:spChg chg="mod">
          <ac:chgData name="Filip Socha" userId="8add0d955c287c43" providerId="Windows Live" clId="Web-{E1D4FAEB-144C-49D7-ACB5-F32338A99BFA}" dt="2023-02-01T18:09:58.305" v="1884" actId="20577"/>
          <ac:spMkLst>
            <pc:docMk/>
            <pc:sldMk cId="113531260" sldId="301"/>
            <ac:spMk id="4" creationId="{40468818-D620-4992-BF72-7A9FE56152B8}"/>
          </ac:spMkLst>
        </pc:spChg>
      </pc:sldChg>
      <pc:sldChg chg="delSp modSp new">
        <pc:chgData name="Filip Socha" userId="8add0d955c287c43" providerId="Windows Live" clId="Web-{E1D4FAEB-144C-49D7-ACB5-F32338A99BFA}" dt="2023-02-01T18:50:49.152" v="2324" actId="20577"/>
        <pc:sldMkLst>
          <pc:docMk/>
          <pc:sldMk cId="910342269" sldId="301"/>
        </pc:sldMkLst>
        <pc:spChg chg="mod">
          <ac:chgData name="Filip Socha" userId="8add0d955c287c43" providerId="Windows Live" clId="Web-{E1D4FAEB-144C-49D7-ACB5-F32338A99BFA}" dt="2023-02-01T18:17:02.790" v="2037" actId="20577"/>
          <ac:spMkLst>
            <pc:docMk/>
            <pc:sldMk cId="910342269" sldId="301"/>
            <ac:spMk id="2" creationId="{5F942FC8-6D9B-C411-458B-3E133A85598B}"/>
          </ac:spMkLst>
        </pc:spChg>
        <pc:spChg chg="mod">
          <ac:chgData name="Filip Socha" userId="8add0d955c287c43" providerId="Windows Live" clId="Web-{E1D4FAEB-144C-49D7-ACB5-F32338A99BFA}" dt="2023-02-01T18:50:49.152" v="2324" actId="20577"/>
          <ac:spMkLst>
            <pc:docMk/>
            <pc:sldMk cId="910342269" sldId="301"/>
            <ac:spMk id="3" creationId="{F8FEB712-1F89-5B00-9561-CBE6285C9016}"/>
          </ac:spMkLst>
        </pc:spChg>
        <pc:spChg chg="del">
          <ac:chgData name="Filip Socha" userId="8add0d955c287c43" providerId="Windows Live" clId="Web-{E1D4FAEB-144C-49D7-ACB5-F32338A99BFA}" dt="2023-02-01T18:11:33.199" v="1935"/>
          <ac:spMkLst>
            <pc:docMk/>
            <pc:sldMk cId="910342269" sldId="301"/>
            <ac:spMk id="4" creationId="{900447F8-3AB2-1304-1AA8-18CD21B4031C}"/>
          </ac:spMkLst>
        </pc:spChg>
      </pc:sldChg>
      <pc:sldChg chg="addSp delSp modSp new">
        <pc:chgData name="Filip Socha" userId="8add0d955c287c43" providerId="Windows Live" clId="Web-{E1D4FAEB-144C-49D7-ACB5-F32338A99BFA}" dt="2023-02-01T19:17:40.153" v="2687" actId="14100"/>
        <pc:sldMkLst>
          <pc:docMk/>
          <pc:sldMk cId="3066145619" sldId="302"/>
        </pc:sldMkLst>
        <pc:spChg chg="del">
          <ac:chgData name="Filip Socha" userId="8add0d955c287c43" providerId="Windows Live" clId="Web-{E1D4FAEB-144C-49D7-ACB5-F32338A99BFA}" dt="2023-02-01T18:58:19.295" v="2427"/>
          <ac:spMkLst>
            <pc:docMk/>
            <pc:sldMk cId="3066145619" sldId="302"/>
            <ac:spMk id="2" creationId="{EEADB2C5-71AB-045D-648E-FABC248E2EA2}"/>
          </ac:spMkLst>
        </pc:spChg>
        <pc:spChg chg="mod">
          <ac:chgData name="Filip Socha" userId="8add0d955c287c43" providerId="Windows Live" clId="Web-{E1D4FAEB-144C-49D7-ACB5-F32338A99BFA}" dt="2023-02-01T18:59:14.031" v="2478" actId="20577"/>
          <ac:spMkLst>
            <pc:docMk/>
            <pc:sldMk cId="3066145619" sldId="302"/>
            <ac:spMk id="3" creationId="{4EEFB161-F4C7-4BCE-04EF-DEF0668D17F6}"/>
          </ac:spMkLst>
        </pc:spChg>
        <pc:spChg chg="mod">
          <ac:chgData name="Filip Socha" userId="8add0d955c287c43" providerId="Windows Live" clId="Web-{E1D4FAEB-144C-49D7-ACB5-F32338A99BFA}" dt="2023-02-01T18:57:53.966" v="2425" actId="20577"/>
          <ac:spMkLst>
            <pc:docMk/>
            <pc:sldMk cId="3066145619" sldId="302"/>
            <ac:spMk id="4" creationId="{AD87F6E4-DF73-1B7E-606D-80EAB0855703}"/>
          </ac:spMkLst>
        </pc:spChg>
        <pc:picChg chg="add mod">
          <ac:chgData name="Filip Socha" userId="8add0d955c287c43" providerId="Windows Live" clId="Web-{E1D4FAEB-144C-49D7-ACB5-F32338A99BFA}" dt="2023-02-01T19:17:40.153" v="2687" actId="14100"/>
          <ac:picMkLst>
            <pc:docMk/>
            <pc:sldMk cId="3066145619" sldId="302"/>
            <ac:picMk id="5" creationId="{C179C609-3A74-3507-8F8D-6ABAAB0BA2A3}"/>
          </ac:picMkLst>
        </pc:picChg>
      </pc:sldChg>
      <pc:sldChg chg="addSp delSp modSp new">
        <pc:chgData name="Filip Socha" userId="8add0d955c287c43" providerId="Windows Live" clId="Web-{E1D4FAEB-144C-49D7-ACB5-F32338A99BFA}" dt="2023-02-01T19:17:35.122" v="2686" actId="1076"/>
        <pc:sldMkLst>
          <pc:docMk/>
          <pc:sldMk cId="432821384" sldId="303"/>
        </pc:sldMkLst>
        <pc:spChg chg="del">
          <ac:chgData name="Filip Socha" userId="8add0d955c287c43" providerId="Windows Live" clId="Web-{E1D4FAEB-144C-49D7-ACB5-F32338A99BFA}" dt="2023-02-01T19:16:23.650" v="2676"/>
          <ac:spMkLst>
            <pc:docMk/>
            <pc:sldMk cId="432821384" sldId="303"/>
            <ac:spMk id="2" creationId="{9C238ECE-416E-5630-4E1E-9B640C9000A3}"/>
          </ac:spMkLst>
        </pc:spChg>
        <pc:spChg chg="mod">
          <ac:chgData name="Filip Socha" userId="8add0d955c287c43" providerId="Windows Live" clId="Web-{E1D4FAEB-144C-49D7-ACB5-F32338A99BFA}" dt="2023-02-01T19:16:40.120" v="2679" actId="1076"/>
          <ac:spMkLst>
            <pc:docMk/>
            <pc:sldMk cId="432821384" sldId="303"/>
            <ac:spMk id="3" creationId="{A21D9495-4B47-5B58-E1A6-2A0D90FD7FB7}"/>
          </ac:spMkLst>
        </pc:spChg>
        <pc:spChg chg="mod">
          <ac:chgData name="Filip Socha" userId="8add0d955c287c43" providerId="Windows Live" clId="Web-{E1D4FAEB-144C-49D7-ACB5-F32338A99BFA}" dt="2023-02-01T19:15:59.040" v="2673" actId="20577"/>
          <ac:spMkLst>
            <pc:docMk/>
            <pc:sldMk cId="432821384" sldId="303"/>
            <ac:spMk id="4" creationId="{29C9775D-C843-19F2-EEA9-BB7DDA7605F1}"/>
          </ac:spMkLst>
        </pc:spChg>
        <pc:picChg chg="add mod">
          <ac:chgData name="Filip Socha" userId="8add0d955c287c43" providerId="Windows Live" clId="Web-{E1D4FAEB-144C-49D7-ACB5-F32338A99BFA}" dt="2023-02-01T19:17:35.122" v="2686" actId="1076"/>
          <ac:picMkLst>
            <pc:docMk/>
            <pc:sldMk cId="432821384" sldId="303"/>
            <ac:picMk id="5" creationId="{4C658D66-867D-661C-7C4C-2CC3F4D23F7D}"/>
          </ac:picMkLst>
        </pc:picChg>
      </pc:sldChg>
      <pc:sldChg chg="addSp delSp modSp new">
        <pc:chgData name="Filip Socha" userId="8add0d955c287c43" providerId="Windows Live" clId="Web-{E1D4FAEB-144C-49D7-ACB5-F32338A99BFA}" dt="2023-02-01T19:37:16.575" v="2809" actId="20577"/>
        <pc:sldMkLst>
          <pc:docMk/>
          <pc:sldMk cId="373055557" sldId="304"/>
        </pc:sldMkLst>
        <pc:spChg chg="del">
          <ac:chgData name="Filip Socha" userId="8add0d955c287c43" providerId="Windows Live" clId="Web-{E1D4FAEB-144C-49D7-ACB5-F32338A99BFA}" dt="2023-02-01T19:18:25.077" v="2705"/>
          <ac:spMkLst>
            <pc:docMk/>
            <pc:sldMk cId="373055557" sldId="304"/>
            <ac:spMk id="2" creationId="{4922CF45-A352-C0AF-5E3F-4B77084B3D5A}"/>
          </ac:spMkLst>
        </pc:spChg>
        <pc:spChg chg="mod">
          <ac:chgData name="Filip Socha" userId="8add0d955c287c43" providerId="Windows Live" clId="Web-{E1D4FAEB-144C-49D7-ACB5-F32338A99BFA}" dt="2023-02-01T19:37:16.575" v="2809" actId="20577"/>
          <ac:spMkLst>
            <pc:docMk/>
            <pc:sldMk cId="373055557" sldId="304"/>
            <ac:spMk id="3" creationId="{B188971F-4F47-494C-592A-57F6E815982D}"/>
          </ac:spMkLst>
        </pc:spChg>
        <pc:spChg chg="mod">
          <ac:chgData name="Filip Socha" userId="8add0d955c287c43" providerId="Windows Live" clId="Web-{E1D4FAEB-144C-49D7-ACB5-F32338A99BFA}" dt="2023-02-01T19:18:19.874" v="2703" actId="20577"/>
          <ac:spMkLst>
            <pc:docMk/>
            <pc:sldMk cId="373055557" sldId="304"/>
            <ac:spMk id="4" creationId="{285B2525-AE6E-F172-895F-0445264FB6E4}"/>
          </ac:spMkLst>
        </pc:spChg>
        <pc:picChg chg="add mod">
          <ac:chgData name="Filip Socha" userId="8add0d955c287c43" providerId="Windows Live" clId="Web-{E1D4FAEB-144C-49D7-ACB5-F32338A99BFA}" dt="2023-02-01T19:18:57.219" v="2713" actId="1076"/>
          <ac:picMkLst>
            <pc:docMk/>
            <pc:sldMk cId="373055557" sldId="304"/>
            <ac:picMk id="5" creationId="{0CD348C5-3E69-877E-F217-028AA8E97652}"/>
          </ac:picMkLst>
        </pc:picChg>
      </pc:sldChg>
    </pc:docChg>
  </pc:docChgLst>
  <pc:docChgLst>
    <pc:chgData name="Filip Socha" userId="8add0d955c287c43" providerId="Windows Live" clId="Web-{A01AB466-DE70-4528-A22E-A49AAD6EBF74}"/>
    <pc:docChg chg="addSld delSld modSld modSection">
      <pc:chgData name="Filip Socha" userId="8add0d955c287c43" providerId="Windows Live" clId="Web-{A01AB466-DE70-4528-A22E-A49AAD6EBF74}" dt="2023-02-01T01:21:59.225" v="151" actId="20577"/>
      <pc:docMkLst>
        <pc:docMk/>
      </pc:docMkLst>
      <pc:sldChg chg="modSp">
        <pc:chgData name="Filip Socha" userId="8add0d955c287c43" providerId="Windows Live" clId="Web-{A01AB466-DE70-4528-A22E-A49AAD6EBF74}" dt="2023-02-01T01:20:00.797" v="127" actId="20577"/>
        <pc:sldMkLst>
          <pc:docMk/>
          <pc:sldMk cId="4190634104" sldId="270"/>
        </pc:sldMkLst>
        <pc:spChg chg="mod">
          <ac:chgData name="Filip Socha" userId="8add0d955c287c43" providerId="Windows Live" clId="Web-{A01AB466-DE70-4528-A22E-A49AAD6EBF74}" dt="2023-02-01T01:20:00.797" v="127" actId="20577"/>
          <ac:spMkLst>
            <pc:docMk/>
            <pc:sldMk cId="4190634104" sldId="270"/>
            <ac:spMk id="2" creationId="{FE1E797A-EA2D-4E4B-4594-3B47D7E780BF}"/>
          </ac:spMkLst>
        </pc:spChg>
      </pc:sldChg>
      <pc:sldChg chg="new del">
        <pc:chgData name="Filip Socha" userId="8add0d955c287c43" providerId="Windows Live" clId="Web-{A01AB466-DE70-4528-A22E-A49AAD6EBF74}" dt="2023-02-01T01:20:09.469" v="129"/>
        <pc:sldMkLst>
          <pc:docMk/>
          <pc:sldMk cId="692594362" sldId="271"/>
        </pc:sldMkLst>
      </pc:sldChg>
      <pc:sldChg chg="modSp new">
        <pc:chgData name="Filip Socha" userId="8add0d955c287c43" providerId="Windows Live" clId="Web-{A01AB466-DE70-4528-A22E-A49AAD6EBF74}" dt="2023-02-01T01:20:59.864" v="135" actId="20577"/>
        <pc:sldMkLst>
          <pc:docMk/>
          <pc:sldMk cId="1328717770" sldId="271"/>
        </pc:sldMkLst>
        <pc:spChg chg="mod">
          <ac:chgData name="Filip Socha" userId="8add0d955c287c43" providerId="Windows Live" clId="Web-{A01AB466-DE70-4528-A22E-A49AAD6EBF74}" dt="2023-02-01T01:20:59.864" v="135" actId="20577"/>
          <ac:spMkLst>
            <pc:docMk/>
            <pc:sldMk cId="1328717770" sldId="271"/>
            <ac:spMk id="4" creationId="{97DCEB0B-9602-51DE-260B-5124E89A990D}"/>
          </ac:spMkLst>
        </pc:spChg>
      </pc:sldChg>
      <pc:sldChg chg="modSp add replId">
        <pc:chgData name="Filip Socha" userId="8add0d955c287c43" providerId="Windows Live" clId="Web-{A01AB466-DE70-4528-A22E-A49AAD6EBF74}" dt="2023-02-01T01:21:07.067" v="136" actId="20577"/>
        <pc:sldMkLst>
          <pc:docMk/>
          <pc:sldMk cId="1181764467" sldId="272"/>
        </pc:sldMkLst>
        <pc:spChg chg="mod">
          <ac:chgData name="Filip Socha" userId="8add0d955c287c43" providerId="Windows Live" clId="Web-{A01AB466-DE70-4528-A22E-A49AAD6EBF74}" dt="2023-02-01T01:21:07.067" v="136" actId="20577"/>
          <ac:spMkLst>
            <pc:docMk/>
            <pc:sldMk cId="1181764467" sldId="272"/>
            <ac:spMk id="4" creationId="{97DCEB0B-9602-51DE-260B-5124E89A990D}"/>
          </ac:spMkLst>
        </pc:spChg>
      </pc:sldChg>
      <pc:sldChg chg="modSp add replId">
        <pc:chgData name="Filip Socha" userId="8add0d955c287c43" providerId="Windows Live" clId="Web-{A01AB466-DE70-4528-A22E-A49AAD6EBF74}" dt="2023-02-01T01:21:12.505" v="138" actId="20577"/>
        <pc:sldMkLst>
          <pc:docMk/>
          <pc:sldMk cId="3453275444" sldId="273"/>
        </pc:sldMkLst>
        <pc:spChg chg="mod">
          <ac:chgData name="Filip Socha" userId="8add0d955c287c43" providerId="Windows Live" clId="Web-{A01AB466-DE70-4528-A22E-A49AAD6EBF74}" dt="2023-02-01T01:21:12.505" v="138" actId="20577"/>
          <ac:spMkLst>
            <pc:docMk/>
            <pc:sldMk cId="3453275444" sldId="273"/>
            <ac:spMk id="4" creationId="{97DCEB0B-9602-51DE-260B-5124E89A990D}"/>
          </ac:spMkLst>
        </pc:spChg>
      </pc:sldChg>
      <pc:sldChg chg="modSp add replId">
        <pc:chgData name="Filip Socha" userId="8add0d955c287c43" providerId="Windows Live" clId="Web-{A01AB466-DE70-4528-A22E-A49AAD6EBF74}" dt="2023-02-01T01:21:18.302" v="140" actId="20577"/>
        <pc:sldMkLst>
          <pc:docMk/>
          <pc:sldMk cId="994437243" sldId="274"/>
        </pc:sldMkLst>
        <pc:spChg chg="mod">
          <ac:chgData name="Filip Socha" userId="8add0d955c287c43" providerId="Windows Live" clId="Web-{A01AB466-DE70-4528-A22E-A49AAD6EBF74}" dt="2023-02-01T01:21:18.302" v="140" actId="20577"/>
          <ac:spMkLst>
            <pc:docMk/>
            <pc:sldMk cId="994437243" sldId="274"/>
            <ac:spMk id="4" creationId="{97DCEB0B-9602-51DE-260B-5124E89A990D}"/>
          </ac:spMkLst>
        </pc:spChg>
      </pc:sldChg>
      <pc:sldChg chg="addSp delSp modSp add replId">
        <pc:chgData name="Filip Socha" userId="8add0d955c287c43" providerId="Windows Live" clId="Web-{A01AB466-DE70-4528-A22E-A49AAD6EBF74}" dt="2023-02-01T01:21:32.131" v="145"/>
        <pc:sldMkLst>
          <pc:docMk/>
          <pc:sldMk cId="3982152495" sldId="275"/>
        </pc:sldMkLst>
        <pc:spChg chg="mod">
          <ac:chgData name="Filip Socha" userId="8add0d955c287c43" providerId="Windows Live" clId="Web-{A01AB466-DE70-4528-A22E-A49AAD6EBF74}" dt="2023-02-01T01:21:23.474" v="141" actId="20577"/>
          <ac:spMkLst>
            <pc:docMk/>
            <pc:sldMk cId="3982152495" sldId="275"/>
            <ac:spMk id="4" creationId="{97DCEB0B-9602-51DE-260B-5124E89A990D}"/>
          </ac:spMkLst>
        </pc:spChg>
        <pc:spChg chg="add del mod">
          <ac:chgData name="Filip Socha" userId="8add0d955c287c43" providerId="Windows Live" clId="Web-{A01AB466-DE70-4528-A22E-A49AAD6EBF74}" dt="2023-02-01T01:21:32.131" v="145"/>
          <ac:spMkLst>
            <pc:docMk/>
            <pc:sldMk cId="3982152495" sldId="275"/>
            <ac:spMk id="5" creationId="{FCD32C2B-14D5-3D12-ED88-061F58D25D71}"/>
          </ac:spMkLst>
        </pc:spChg>
      </pc:sldChg>
      <pc:sldChg chg="modSp new">
        <pc:chgData name="Filip Socha" userId="8add0d955c287c43" providerId="Windows Live" clId="Web-{A01AB466-DE70-4528-A22E-A49AAD6EBF74}" dt="2023-02-01T01:21:52.756" v="149" actId="20577"/>
        <pc:sldMkLst>
          <pc:docMk/>
          <pc:sldMk cId="44947622" sldId="276"/>
        </pc:sldMkLst>
        <pc:spChg chg="mod">
          <ac:chgData name="Filip Socha" userId="8add0d955c287c43" providerId="Windows Live" clId="Web-{A01AB466-DE70-4528-A22E-A49AAD6EBF74}" dt="2023-02-01T01:21:52.756" v="149" actId="20577"/>
          <ac:spMkLst>
            <pc:docMk/>
            <pc:sldMk cId="44947622" sldId="276"/>
            <ac:spMk id="4" creationId="{9FBCACFF-8E35-EF75-A477-F0B10C7F89BF}"/>
          </ac:spMkLst>
        </pc:spChg>
      </pc:sldChg>
      <pc:sldChg chg="modSp new">
        <pc:chgData name="Filip Socha" userId="8add0d955c287c43" providerId="Windows Live" clId="Web-{A01AB466-DE70-4528-A22E-A49AAD6EBF74}" dt="2023-02-01T01:21:59.225" v="151" actId="20577"/>
        <pc:sldMkLst>
          <pc:docMk/>
          <pc:sldMk cId="705878274" sldId="277"/>
        </pc:sldMkLst>
        <pc:spChg chg="mod">
          <ac:chgData name="Filip Socha" userId="8add0d955c287c43" providerId="Windows Live" clId="Web-{A01AB466-DE70-4528-A22E-A49AAD6EBF74}" dt="2023-02-01T01:21:59.225" v="151" actId="20577"/>
          <ac:spMkLst>
            <pc:docMk/>
            <pc:sldMk cId="705878274" sldId="277"/>
            <ac:spMk id="4" creationId="{55993F4C-A5AE-288B-8925-3C0243925507}"/>
          </ac:spMkLst>
        </pc:spChg>
      </pc:sldChg>
    </pc:docChg>
  </pc:docChgLst>
  <pc:docChgLst>
    <pc:chgData name="Filip Socha" userId="8add0d955c287c43" providerId="Windows Live" clId="Web-{A90B9E39-9991-4B8B-B277-82E55F08A3CF}"/>
    <pc:docChg chg="modSld">
      <pc:chgData name="Filip Socha" userId="8add0d955c287c43" providerId="Windows Live" clId="Web-{A90B9E39-9991-4B8B-B277-82E55F08A3CF}" dt="2023-02-02T16:38:54.415" v="571"/>
      <pc:docMkLst>
        <pc:docMk/>
      </pc:docMkLst>
      <pc:sldChg chg="modNotes">
        <pc:chgData name="Filip Socha" userId="8add0d955c287c43" providerId="Windows Live" clId="Web-{A90B9E39-9991-4B8B-B277-82E55F08A3CF}" dt="2023-02-02T16:03:27.553" v="120"/>
        <pc:sldMkLst>
          <pc:docMk/>
          <pc:sldMk cId="2155984718" sldId="267"/>
        </pc:sldMkLst>
      </pc:sldChg>
      <pc:sldChg chg="modNotes">
        <pc:chgData name="Filip Socha" userId="8add0d955c287c43" providerId="Windows Live" clId="Web-{A90B9E39-9991-4B8B-B277-82E55F08A3CF}" dt="2023-02-02T16:04:26.524" v="150"/>
        <pc:sldMkLst>
          <pc:docMk/>
          <pc:sldMk cId="4190634104" sldId="270"/>
        </pc:sldMkLst>
      </pc:sldChg>
      <pc:sldChg chg="modNotes">
        <pc:chgData name="Filip Socha" userId="8add0d955c287c43" providerId="Windows Live" clId="Web-{A90B9E39-9991-4B8B-B277-82E55F08A3CF}" dt="2023-02-02T16:19:33.567" v="318"/>
        <pc:sldMkLst>
          <pc:docMk/>
          <pc:sldMk cId="1328717770" sldId="271"/>
        </pc:sldMkLst>
      </pc:sldChg>
      <pc:sldChg chg="modSp modNotes">
        <pc:chgData name="Filip Socha" userId="8add0d955c287c43" providerId="Windows Live" clId="Web-{A90B9E39-9991-4B8B-B277-82E55F08A3CF}" dt="2023-02-02T16:24:02.560" v="459"/>
        <pc:sldMkLst>
          <pc:docMk/>
          <pc:sldMk cId="1181764467" sldId="272"/>
        </pc:sldMkLst>
        <pc:spChg chg="mod">
          <ac:chgData name="Filip Socha" userId="8add0d955c287c43" providerId="Windows Live" clId="Web-{A90B9E39-9991-4B8B-B277-82E55F08A3CF}" dt="2023-02-02T16:22:11.525" v="386" actId="20577"/>
          <ac:spMkLst>
            <pc:docMk/>
            <pc:sldMk cId="1181764467" sldId="272"/>
            <ac:spMk id="3" creationId="{C30E0150-575B-BC2D-EACE-235CD3F98444}"/>
          </ac:spMkLst>
        </pc:spChg>
      </pc:sldChg>
      <pc:sldChg chg="modNotes">
        <pc:chgData name="Filip Socha" userId="8add0d955c287c43" providerId="Windows Live" clId="Web-{A90B9E39-9991-4B8B-B277-82E55F08A3CF}" dt="2023-02-02T16:27:32.207" v="473"/>
        <pc:sldMkLst>
          <pc:docMk/>
          <pc:sldMk cId="3453275444" sldId="273"/>
        </pc:sldMkLst>
      </pc:sldChg>
      <pc:sldChg chg="modNotes">
        <pc:chgData name="Filip Socha" userId="8add0d955c287c43" providerId="Windows Live" clId="Web-{A90B9E39-9991-4B8B-B277-82E55F08A3CF}" dt="2023-02-02T16:38:54.415" v="571"/>
        <pc:sldMkLst>
          <pc:docMk/>
          <pc:sldMk cId="1447810973" sldId="281"/>
        </pc:sldMkLst>
      </pc:sldChg>
      <pc:sldChg chg="addSp delSp modSp modNotes">
        <pc:chgData name="Filip Socha" userId="8add0d955c287c43" providerId="Windows Live" clId="Web-{A90B9E39-9991-4B8B-B277-82E55F08A3CF}" dt="2023-02-02T16:36:39.786" v="543"/>
        <pc:sldMkLst>
          <pc:docMk/>
          <pc:sldMk cId="2850996504" sldId="285"/>
        </pc:sldMkLst>
        <pc:picChg chg="del">
          <ac:chgData name="Filip Socha" userId="8add0d955c287c43" providerId="Windows Live" clId="Web-{A90B9E39-9991-4B8B-B277-82E55F08A3CF}" dt="2023-02-02T16:32:16.481" v="499"/>
          <ac:picMkLst>
            <pc:docMk/>
            <pc:sldMk cId="2850996504" sldId="285"/>
            <ac:picMk id="2" creationId="{1E8BDD09-B5A2-1A62-9FFB-05B3BC87D523}"/>
          </ac:picMkLst>
        </pc:picChg>
        <pc:picChg chg="add mod">
          <ac:chgData name="Filip Socha" userId="8add0d955c287c43" providerId="Windows Live" clId="Web-{A90B9E39-9991-4B8B-B277-82E55F08A3CF}" dt="2023-02-02T16:32:24.263" v="504" actId="14100"/>
          <ac:picMkLst>
            <pc:docMk/>
            <pc:sldMk cId="2850996504" sldId="285"/>
            <ac:picMk id="3" creationId="{61C38B24-D75A-AC3F-A46D-B2994A5336D2}"/>
          </ac:picMkLst>
        </pc:picChg>
      </pc:sldChg>
    </pc:docChg>
  </pc:docChgLst>
  <pc:docChgLst>
    <pc:chgData name="Filip Socha" userId="8add0d955c287c43" providerId="Windows Live" clId="Web-{6DD0369E-9051-4717-968F-D64F16C87050}"/>
    <pc:docChg chg="modSld">
      <pc:chgData name="Filip Socha" userId="8add0d955c287c43" providerId="Windows Live" clId="Web-{6DD0369E-9051-4717-968F-D64F16C87050}" dt="2023-02-02T13:42:02.024" v="56"/>
      <pc:docMkLst>
        <pc:docMk/>
      </pc:docMkLst>
      <pc:sldChg chg="modNotes">
        <pc:chgData name="Filip Socha" userId="8add0d955c287c43" providerId="Windows Live" clId="Web-{6DD0369E-9051-4717-968F-D64F16C87050}" dt="2023-02-02T13:42:02.024" v="56"/>
        <pc:sldMkLst>
          <pc:docMk/>
          <pc:sldMk cId="1447810973" sldId="281"/>
        </pc:sldMkLst>
      </pc:sldChg>
      <pc:sldChg chg="addAnim delAnim modAnim modNotes">
        <pc:chgData name="Filip Socha" userId="8add0d955c287c43" providerId="Windows Live" clId="Web-{6DD0369E-9051-4717-968F-D64F16C87050}" dt="2023-02-02T13:41:19.148" v="52"/>
        <pc:sldMkLst>
          <pc:docMk/>
          <pc:sldMk cId="2263127806" sldId="305"/>
        </pc:sldMkLst>
      </pc:sldChg>
    </pc:docChg>
  </pc:docChgLst>
  <pc:docChgLst>
    <pc:chgData name="Filip Socha" userId="8add0d955c287c43" providerId="Windows Live" clId="Web-{26A96CD2-2383-4D2B-85AC-4AC64C80C587}"/>
    <pc:docChg chg="addSld delSld modSld modMainMaster modSection">
      <pc:chgData name="Filip Socha" userId="8add0d955c287c43" providerId="Windows Live" clId="Web-{26A96CD2-2383-4D2B-85AC-4AC64C80C587}" dt="2023-01-31T15:18:23.431" v="42" actId="14100"/>
      <pc:docMkLst>
        <pc:docMk/>
      </pc:docMkLst>
      <pc:sldChg chg="addSp delSp modSp del">
        <pc:chgData name="Filip Socha" userId="8add0d955c287c43" providerId="Windows Live" clId="Web-{26A96CD2-2383-4D2B-85AC-4AC64C80C587}" dt="2023-01-31T15:08:51.471" v="21"/>
        <pc:sldMkLst>
          <pc:docMk/>
          <pc:sldMk cId="394291986" sldId="266"/>
        </pc:sldMkLst>
        <pc:spChg chg="add del mod">
          <ac:chgData name="Filip Socha" userId="8add0d955c287c43" providerId="Windows Live" clId="Web-{26A96CD2-2383-4D2B-85AC-4AC64C80C587}" dt="2023-01-31T15:05:14.057" v="3"/>
          <ac:spMkLst>
            <pc:docMk/>
            <pc:sldMk cId="394291986" sldId="266"/>
            <ac:spMk id="2" creationId="{4AC13185-D83E-4F03-FA2C-C4797CEB74BC}"/>
          </ac:spMkLst>
        </pc:spChg>
        <pc:spChg chg="add mod">
          <ac:chgData name="Filip Socha" userId="8add0d955c287c43" providerId="Windows Live" clId="Web-{26A96CD2-2383-4D2B-85AC-4AC64C80C587}" dt="2023-01-31T15:06:18.388" v="12" actId="20577"/>
          <ac:spMkLst>
            <pc:docMk/>
            <pc:sldMk cId="394291986" sldId="266"/>
            <ac:spMk id="4" creationId="{1470F31F-E64D-336C-C526-218A468A91AB}"/>
          </ac:spMkLst>
        </pc:spChg>
        <pc:spChg chg="add mod">
          <ac:chgData name="Filip Socha" userId="8add0d955c287c43" providerId="Windows Live" clId="Web-{26A96CD2-2383-4D2B-85AC-4AC64C80C587}" dt="2023-01-31T15:06:37.919" v="16" actId="20577"/>
          <ac:spMkLst>
            <pc:docMk/>
            <pc:sldMk cId="394291986" sldId="266"/>
            <ac:spMk id="6" creationId="{C8E53488-C93F-F6CE-21FD-D2BCA3292C4F}"/>
          </ac:spMkLst>
        </pc:spChg>
      </pc:sldChg>
      <pc:sldChg chg="new del">
        <pc:chgData name="Filip Socha" userId="8add0d955c287c43" providerId="Windows Live" clId="Web-{26A96CD2-2383-4D2B-85AC-4AC64C80C587}" dt="2023-01-31T15:08:54.330" v="22"/>
        <pc:sldMkLst>
          <pc:docMk/>
          <pc:sldMk cId="84990132" sldId="268"/>
        </pc:sldMkLst>
      </pc:sldChg>
      <pc:sldChg chg="new del">
        <pc:chgData name="Filip Socha" userId="8add0d955c287c43" providerId="Windows Live" clId="Web-{26A96CD2-2383-4D2B-85AC-4AC64C80C587}" dt="2023-01-31T15:09:09.018" v="27"/>
        <pc:sldMkLst>
          <pc:docMk/>
          <pc:sldMk cId="2548264447" sldId="268"/>
        </pc:sldMkLst>
      </pc:sldChg>
      <pc:sldChg chg="new del">
        <pc:chgData name="Filip Socha" userId="8add0d955c287c43" providerId="Windows Live" clId="Web-{26A96CD2-2383-4D2B-85AC-4AC64C80C587}" dt="2023-01-31T15:09:32.034" v="30"/>
        <pc:sldMkLst>
          <pc:docMk/>
          <pc:sldMk cId="3256049155" sldId="268"/>
        </pc:sldMkLst>
      </pc:sldChg>
      <pc:sldChg chg="new del">
        <pc:chgData name="Filip Socha" userId="8add0d955c287c43" providerId="Windows Live" clId="Web-{26A96CD2-2383-4D2B-85AC-4AC64C80C587}" dt="2023-01-31T15:09:04.174" v="25"/>
        <pc:sldMkLst>
          <pc:docMk/>
          <pc:sldMk cId="3936526248" sldId="268"/>
        </pc:sldMkLst>
      </pc:sldChg>
      <pc:sldChg chg="new del">
        <pc:chgData name="Filip Socha" userId="8add0d955c287c43" providerId="Windows Live" clId="Web-{26A96CD2-2383-4D2B-85AC-4AC64C80C587}" dt="2023-01-31T15:08:56.127" v="23"/>
        <pc:sldMkLst>
          <pc:docMk/>
          <pc:sldMk cId="1144475115" sldId="269"/>
        </pc:sldMkLst>
      </pc:sldChg>
      <pc:sldChg chg="new del">
        <pc:chgData name="Filip Socha" userId="8add0d955c287c43" providerId="Windows Live" clId="Web-{26A96CD2-2383-4D2B-85AC-4AC64C80C587}" dt="2023-01-31T15:17:47.519" v="32"/>
        <pc:sldMkLst>
          <pc:docMk/>
          <pc:sldMk cId="2820548653" sldId="269"/>
        </pc:sldMkLst>
      </pc:sldChg>
      <pc:sldChg chg="delSp modSp new">
        <pc:chgData name="Filip Socha" userId="8add0d955c287c43" providerId="Windows Live" clId="Web-{26A96CD2-2383-4D2B-85AC-4AC64C80C587}" dt="2023-01-31T15:18:23.431" v="42" actId="14100"/>
        <pc:sldMkLst>
          <pc:docMk/>
          <pc:sldMk cId="4190634104" sldId="270"/>
        </pc:sldMkLst>
        <pc:spChg chg="mod">
          <ac:chgData name="Filip Socha" userId="8add0d955c287c43" providerId="Windows Live" clId="Web-{26A96CD2-2383-4D2B-85AC-4AC64C80C587}" dt="2023-01-31T15:18:23.431" v="42" actId="14100"/>
          <ac:spMkLst>
            <pc:docMk/>
            <pc:sldMk cId="4190634104" sldId="270"/>
            <ac:spMk id="2" creationId="{FE1E797A-EA2D-4E4B-4594-3B47D7E780BF}"/>
          </ac:spMkLst>
        </pc:spChg>
        <pc:spChg chg="del">
          <ac:chgData name="Filip Socha" userId="8add0d955c287c43" providerId="Windows Live" clId="Web-{26A96CD2-2383-4D2B-85AC-4AC64C80C587}" dt="2023-01-31T15:18:05.286" v="37"/>
          <ac:spMkLst>
            <pc:docMk/>
            <pc:sldMk cId="4190634104" sldId="270"/>
            <ac:spMk id="3" creationId="{7F9052CB-44D7-556B-28E0-B2FCA1A46F89}"/>
          </ac:spMkLst>
        </pc:spChg>
        <pc:spChg chg="mod">
          <ac:chgData name="Filip Socha" userId="8add0d955c287c43" providerId="Windows Live" clId="Web-{26A96CD2-2383-4D2B-85AC-4AC64C80C587}" dt="2023-01-31T15:17:56.004" v="36" actId="20577"/>
          <ac:spMkLst>
            <pc:docMk/>
            <pc:sldMk cId="4190634104" sldId="270"/>
            <ac:spMk id="4" creationId="{C27D245B-212B-5661-A411-6C7B3B4A22E6}"/>
          </ac:spMkLst>
        </pc:spChg>
      </pc:sldChg>
      <pc:sldMasterChg chg="mod modSldLayout">
        <pc:chgData name="Filip Socha" userId="8add0d955c287c43" providerId="Windows Live" clId="Web-{26A96CD2-2383-4D2B-85AC-4AC64C80C587}" dt="2023-01-31T15:08:17.001" v="18"/>
        <pc:sldMasterMkLst>
          <pc:docMk/>
          <pc:sldMasterMk cId="0" sldId="2147483648"/>
        </pc:sldMasterMkLst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60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63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64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70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71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73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74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75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76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77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78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79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80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81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82"/>
          </pc:sldLayoutMkLst>
        </pc:sldLayoutChg>
        <pc:sldLayoutChg chg="mod">
          <pc:chgData name="Filip Socha" userId="8add0d955c287c43" providerId="Windows Live" clId="Web-{26A96CD2-2383-4D2B-85AC-4AC64C80C587}" dt="2023-01-31T15:08:17.001" v="18"/>
          <pc:sldLayoutMkLst>
            <pc:docMk/>
            <pc:sldMasterMk cId="0" sldId="2147483648"/>
            <pc:sldLayoutMk cId="0" sldId="2147483683"/>
          </pc:sldLayoutMkLst>
        </pc:sldLayoutChg>
      </pc:sldMasterChg>
    </pc:docChg>
  </pc:docChgLst>
  <pc:docChgLst>
    <pc:chgData name="Filip Socha" userId="8add0d955c287c43" providerId="Windows Live" clId="Web-{CC07EF5C-85D5-46AF-A601-ED27952AA28A}"/>
    <pc:docChg chg="addSld modSld sldOrd modSection">
      <pc:chgData name="Filip Socha" userId="8add0d955c287c43" providerId="Windows Live" clId="Web-{CC07EF5C-85D5-46AF-A601-ED27952AA28A}" dt="2023-01-31T15:02:40.651" v="2"/>
      <pc:docMkLst>
        <pc:docMk/>
      </pc:docMkLst>
      <pc:sldChg chg="delSp">
        <pc:chgData name="Filip Socha" userId="8add0d955c287c43" providerId="Windows Live" clId="Web-{CC07EF5C-85D5-46AF-A601-ED27952AA28A}" dt="2023-01-31T15:02:40.651" v="2"/>
        <pc:sldMkLst>
          <pc:docMk/>
          <pc:sldMk cId="394291986" sldId="266"/>
        </pc:sldMkLst>
        <pc:spChg chg="del">
          <ac:chgData name="Filip Socha" userId="8add0d955c287c43" providerId="Windows Live" clId="Web-{CC07EF5C-85D5-46AF-A601-ED27952AA28A}" dt="2023-01-31T15:02:40.651" v="2"/>
          <ac:spMkLst>
            <pc:docMk/>
            <pc:sldMk cId="394291986" sldId="266"/>
            <ac:spMk id="5" creationId="{00000000-0000-0000-0000-000000000000}"/>
          </ac:spMkLst>
        </pc:spChg>
      </pc:sldChg>
      <pc:sldChg chg="add ord">
        <pc:chgData name="Filip Socha" userId="8add0d955c287c43" providerId="Windows Live" clId="Web-{CC07EF5C-85D5-46AF-A601-ED27952AA28A}" dt="2023-01-31T15:02:23.369" v="1"/>
        <pc:sldMkLst>
          <pc:docMk/>
          <pc:sldMk cId="2155984718" sldId="267"/>
        </pc:sldMkLst>
      </pc:sldChg>
    </pc:docChg>
  </pc:docChgLst>
  <pc:docChgLst>
    <pc:chgData name="Filip Socha" userId="8add0d955c287c43" providerId="Windows Live" clId="Web-{726B9C10-180B-4348-979D-6FF60DD62AE6}"/>
    <pc:docChg chg="addSld delSld modSld sldOrd modSection">
      <pc:chgData name="Filip Socha" userId="8add0d955c287c43" providerId="Windows Live" clId="Web-{726B9C10-180B-4348-979D-6FF60DD62AE6}" dt="2023-02-01T15:21:48.157" v="872"/>
      <pc:docMkLst>
        <pc:docMk/>
      </pc:docMkLst>
      <pc:sldChg chg="delSp modSp">
        <pc:chgData name="Filip Socha" userId="8add0d955c287c43" providerId="Windows Live" clId="Web-{726B9C10-180B-4348-979D-6FF60DD62AE6}" dt="2023-02-01T14:24:44.365" v="707" actId="20577"/>
        <pc:sldMkLst>
          <pc:docMk/>
          <pc:sldMk cId="1328717770" sldId="271"/>
        </pc:sldMkLst>
        <pc:spChg chg="mod">
          <ac:chgData name="Filip Socha" userId="8add0d955c287c43" providerId="Windows Live" clId="Web-{726B9C10-180B-4348-979D-6FF60DD62AE6}" dt="2023-02-01T14:24:44.365" v="707" actId="20577"/>
          <ac:spMkLst>
            <pc:docMk/>
            <pc:sldMk cId="1328717770" sldId="271"/>
            <ac:spMk id="2" creationId="{C0A9C50B-CCE3-8359-2905-C693BFCFD486}"/>
          </ac:spMkLst>
        </pc:spChg>
        <pc:spChg chg="del">
          <ac:chgData name="Filip Socha" userId="8add0d955c287c43" providerId="Windows Live" clId="Web-{726B9C10-180B-4348-979D-6FF60DD62AE6}" dt="2023-02-01T11:28:38.320" v="90"/>
          <ac:spMkLst>
            <pc:docMk/>
            <pc:sldMk cId="1328717770" sldId="271"/>
            <ac:spMk id="3" creationId="{C30E0150-575B-BC2D-EACE-235CD3F98444}"/>
          </ac:spMkLst>
        </pc:spChg>
        <pc:spChg chg="mod">
          <ac:chgData name="Filip Socha" userId="8add0d955c287c43" providerId="Windows Live" clId="Web-{726B9C10-180B-4348-979D-6FF60DD62AE6}" dt="2023-02-01T14:04:37.275" v="581" actId="20577"/>
          <ac:spMkLst>
            <pc:docMk/>
            <pc:sldMk cId="1328717770" sldId="271"/>
            <ac:spMk id="4" creationId="{97DCEB0B-9602-51DE-260B-5124E89A990D}"/>
          </ac:spMkLst>
        </pc:spChg>
      </pc:sldChg>
      <pc:sldChg chg="delSp modSp">
        <pc:chgData name="Filip Socha" userId="8add0d955c287c43" providerId="Windows Live" clId="Web-{726B9C10-180B-4348-979D-6FF60DD62AE6}" dt="2023-02-01T14:04:44.104" v="584" actId="20577"/>
        <pc:sldMkLst>
          <pc:docMk/>
          <pc:sldMk cId="1181764467" sldId="272"/>
        </pc:sldMkLst>
        <pc:spChg chg="del">
          <ac:chgData name="Filip Socha" userId="8add0d955c287c43" providerId="Windows Live" clId="Web-{726B9C10-180B-4348-979D-6FF60DD62AE6}" dt="2023-02-01T11:26:23.014" v="12"/>
          <ac:spMkLst>
            <pc:docMk/>
            <pc:sldMk cId="1181764467" sldId="272"/>
            <ac:spMk id="2" creationId="{C0A9C50B-CCE3-8359-2905-C693BFCFD486}"/>
          </ac:spMkLst>
        </pc:spChg>
        <pc:spChg chg="mod">
          <ac:chgData name="Filip Socha" userId="8add0d955c287c43" providerId="Windows Live" clId="Web-{726B9C10-180B-4348-979D-6FF60DD62AE6}" dt="2023-02-01T13:23:19.860" v="373" actId="20577"/>
          <ac:spMkLst>
            <pc:docMk/>
            <pc:sldMk cId="1181764467" sldId="272"/>
            <ac:spMk id="3" creationId="{C30E0150-575B-BC2D-EACE-235CD3F98444}"/>
          </ac:spMkLst>
        </pc:spChg>
        <pc:spChg chg="mod">
          <ac:chgData name="Filip Socha" userId="8add0d955c287c43" providerId="Windows Live" clId="Web-{726B9C10-180B-4348-979D-6FF60DD62AE6}" dt="2023-02-01T14:04:44.104" v="584" actId="20577"/>
          <ac:spMkLst>
            <pc:docMk/>
            <pc:sldMk cId="1181764467" sldId="272"/>
            <ac:spMk id="4" creationId="{97DCEB0B-9602-51DE-260B-5124E89A990D}"/>
          </ac:spMkLst>
        </pc:spChg>
      </pc:sldChg>
      <pc:sldChg chg="addSp delSp modSp">
        <pc:chgData name="Filip Socha" userId="8add0d955c287c43" providerId="Windows Live" clId="Web-{726B9C10-180B-4348-979D-6FF60DD62AE6}" dt="2023-02-01T14:04:51.291" v="586" actId="20577"/>
        <pc:sldMkLst>
          <pc:docMk/>
          <pc:sldMk cId="3453275444" sldId="273"/>
        </pc:sldMkLst>
        <pc:spChg chg="del">
          <ac:chgData name="Filip Socha" userId="8add0d955c287c43" providerId="Windows Live" clId="Web-{726B9C10-180B-4348-979D-6FF60DD62AE6}" dt="2023-02-01T10:58:42.632" v="4"/>
          <ac:spMkLst>
            <pc:docMk/>
            <pc:sldMk cId="3453275444" sldId="273"/>
            <ac:spMk id="2" creationId="{C0A9C50B-CCE3-8359-2905-C693BFCFD486}"/>
          </ac:spMkLst>
        </pc:spChg>
        <pc:spChg chg="del">
          <ac:chgData name="Filip Socha" userId="8add0d955c287c43" providerId="Windows Live" clId="Web-{726B9C10-180B-4348-979D-6FF60DD62AE6}" dt="2023-02-01T10:58:45.789" v="5"/>
          <ac:spMkLst>
            <pc:docMk/>
            <pc:sldMk cId="3453275444" sldId="273"/>
            <ac:spMk id="3" creationId="{C30E0150-575B-BC2D-EACE-235CD3F98444}"/>
          </ac:spMkLst>
        </pc:spChg>
        <pc:spChg chg="mod">
          <ac:chgData name="Filip Socha" userId="8add0d955c287c43" providerId="Windows Live" clId="Web-{726B9C10-180B-4348-979D-6FF60DD62AE6}" dt="2023-02-01T14:04:51.291" v="586" actId="20577"/>
          <ac:spMkLst>
            <pc:docMk/>
            <pc:sldMk cId="3453275444" sldId="273"/>
            <ac:spMk id="4" creationId="{97DCEB0B-9602-51DE-260B-5124E89A990D}"/>
          </ac:spMkLst>
        </pc:spChg>
        <pc:picChg chg="add del mod">
          <ac:chgData name="Filip Socha" userId="8add0d955c287c43" providerId="Windows Live" clId="Web-{726B9C10-180B-4348-979D-6FF60DD62AE6}" dt="2023-02-01T10:59:53.291" v="10"/>
          <ac:picMkLst>
            <pc:docMk/>
            <pc:sldMk cId="3453275444" sldId="273"/>
            <ac:picMk id="5" creationId="{5FCA3909-F6C5-97C2-1887-EE604028A2BE}"/>
          </ac:picMkLst>
        </pc:picChg>
        <pc:picChg chg="add mod">
          <ac:chgData name="Filip Socha" userId="8add0d955c287c43" providerId="Windows Live" clId="Web-{726B9C10-180B-4348-979D-6FF60DD62AE6}" dt="2023-02-01T10:59:56.353" v="11" actId="1076"/>
          <ac:picMkLst>
            <pc:docMk/>
            <pc:sldMk cId="3453275444" sldId="273"/>
            <ac:picMk id="6" creationId="{99472FE8-6AE6-A66E-B7CB-40552FD2E685}"/>
          </ac:picMkLst>
        </pc:picChg>
      </pc:sldChg>
      <pc:sldChg chg="delSp modSp del">
        <pc:chgData name="Filip Socha" userId="8add0d955c287c43" providerId="Windows Live" clId="Web-{726B9C10-180B-4348-979D-6FF60DD62AE6}" dt="2023-02-01T14:55:23.726" v="763"/>
        <pc:sldMkLst>
          <pc:docMk/>
          <pc:sldMk cId="994437243" sldId="274"/>
        </pc:sldMkLst>
        <pc:spChg chg="del">
          <ac:chgData name="Filip Socha" userId="8add0d955c287c43" providerId="Windows Live" clId="Web-{726B9C10-180B-4348-979D-6FF60DD62AE6}" dt="2023-02-01T13:31:26.643" v="374"/>
          <ac:spMkLst>
            <pc:docMk/>
            <pc:sldMk cId="994437243" sldId="274"/>
            <ac:spMk id="2" creationId="{C0A9C50B-CCE3-8359-2905-C693BFCFD486}"/>
          </ac:spMkLst>
        </pc:spChg>
        <pc:spChg chg="mod">
          <ac:chgData name="Filip Socha" userId="8add0d955c287c43" providerId="Windows Live" clId="Web-{726B9C10-180B-4348-979D-6FF60DD62AE6}" dt="2023-02-01T14:51:42.422" v="749" actId="20577"/>
          <ac:spMkLst>
            <pc:docMk/>
            <pc:sldMk cId="994437243" sldId="274"/>
            <ac:spMk id="3" creationId="{C30E0150-575B-BC2D-EACE-235CD3F98444}"/>
          </ac:spMkLst>
        </pc:spChg>
        <pc:spChg chg="mod">
          <ac:chgData name="Filip Socha" userId="8add0d955c287c43" providerId="Windows Live" clId="Web-{726B9C10-180B-4348-979D-6FF60DD62AE6}" dt="2023-02-01T14:04:57.135" v="588" actId="20577"/>
          <ac:spMkLst>
            <pc:docMk/>
            <pc:sldMk cId="994437243" sldId="274"/>
            <ac:spMk id="4" creationId="{97DCEB0B-9602-51DE-260B-5124E89A990D}"/>
          </ac:spMkLst>
        </pc:spChg>
      </pc:sldChg>
      <pc:sldChg chg="modSp">
        <pc:chgData name="Filip Socha" userId="8add0d955c287c43" providerId="Windows Live" clId="Web-{726B9C10-180B-4348-979D-6FF60DD62AE6}" dt="2023-02-01T14:05:02.073" v="589" actId="20577"/>
        <pc:sldMkLst>
          <pc:docMk/>
          <pc:sldMk cId="3982152495" sldId="275"/>
        </pc:sldMkLst>
        <pc:spChg chg="mod">
          <ac:chgData name="Filip Socha" userId="8add0d955c287c43" providerId="Windows Live" clId="Web-{726B9C10-180B-4348-979D-6FF60DD62AE6}" dt="2023-02-01T14:05:02.073" v="589" actId="20577"/>
          <ac:spMkLst>
            <pc:docMk/>
            <pc:sldMk cId="3982152495" sldId="275"/>
            <ac:spMk id="4" creationId="{97DCEB0B-9602-51DE-260B-5124E89A990D}"/>
          </ac:spMkLst>
        </pc:spChg>
      </pc:sldChg>
      <pc:sldChg chg="modSp">
        <pc:chgData name="Filip Socha" userId="8add0d955c287c43" providerId="Windows Live" clId="Web-{726B9C10-180B-4348-979D-6FF60DD62AE6}" dt="2023-02-01T14:05:06.089" v="591" actId="20577"/>
        <pc:sldMkLst>
          <pc:docMk/>
          <pc:sldMk cId="44947622" sldId="276"/>
        </pc:sldMkLst>
        <pc:spChg chg="mod">
          <ac:chgData name="Filip Socha" userId="8add0d955c287c43" providerId="Windows Live" clId="Web-{726B9C10-180B-4348-979D-6FF60DD62AE6}" dt="2023-02-01T14:05:06.089" v="591" actId="20577"/>
          <ac:spMkLst>
            <pc:docMk/>
            <pc:sldMk cId="44947622" sldId="276"/>
            <ac:spMk id="4" creationId="{9FBCACFF-8E35-EF75-A477-F0B10C7F89BF}"/>
          </ac:spMkLst>
        </pc:spChg>
      </pc:sldChg>
      <pc:sldChg chg="modSp">
        <pc:chgData name="Filip Socha" userId="8add0d955c287c43" providerId="Windows Live" clId="Web-{726B9C10-180B-4348-979D-6FF60DD62AE6}" dt="2023-02-01T14:05:11.292" v="593" actId="20577"/>
        <pc:sldMkLst>
          <pc:docMk/>
          <pc:sldMk cId="705878274" sldId="277"/>
        </pc:sldMkLst>
        <pc:spChg chg="mod">
          <ac:chgData name="Filip Socha" userId="8add0d955c287c43" providerId="Windows Live" clId="Web-{726B9C10-180B-4348-979D-6FF60DD62AE6}" dt="2023-02-01T14:05:11.292" v="593" actId="20577"/>
          <ac:spMkLst>
            <pc:docMk/>
            <pc:sldMk cId="705878274" sldId="277"/>
            <ac:spMk id="4" creationId="{55993F4C-A5AE-288B-8925-3C0243925507}"/>
          </ac:spMkLst>
        </pc:spChg>
      </pc:sldChg>
      <pc:sldChg chg="addSp delSp modSp new del ord modNotes">
        <pc:chgData name="Filip Socha" userId="8add0d955c287c43" providerId="Windows Live" clId="Web-{726B9C10-180B-4348-979D-6FF60DD62AE6}" dt="2023-02-01T15:21:48.157" v="872"/>
        <pc:sldMkLst>
          <pc:docMk/>
          <pc:sldMk cId="4040263645" sldId="278"/>
        </pc:sldMkLst>
        <pc:spChg chg="del mod">
          <ac:chgData name="Filip Socha" userId="8add0d955c287c43" providerId="Windows Live" clId="Web-{726B9C10-180B-4348-979D-6FF60DD62AE6}" dt="2023-02-01T14:15:19.517" v="613"/>
          <ac:spMkLst>
            <pc:docMk/>
            <pc:sldMk cId="4040263645" sldId="278"/>
            <ac:spMk id="2" creationId="{CB99D7E1-B5B3-7440-57B5-EC82E7F89202}"/>
          </ac:spMkLst>
        </pc:spChg>
        <pc:spChg chg="del">
          <ac:chgData name="Filip Socha" userId="8add0d955c287c43" providerId="Windows Live" clId="Web-{726B9C10-180B-4348-979D-6FF60DD62AE6}" dt="2023-02-01T14:15:25.642" v="614"/>
          <ac:spMkLst>
            <pc:docMk/>
            <pc:sldMk cId="4040263645" sldId="278"/>
            <ac:spMk id="3" creationId="{867C4153-B4A4-BE88-B514-93CC371337A4}"/>
          </ac:spMkLst>
        </pc:spChg>
        <pc:spChg chg="mod">
          <ac:chgData name="Filip Socha" userId="8add0d955c287c43" providerId="Windows Live" clId="Web-{726B9C10-180B-4348-979D-6FF60DD62AE6}" dt="2023-02-01T15:19:25.402" v="862" actId="20577"/>
          <ac:spMkLst>
            <pc:docMk/>
            <pc:sldMk cId="4040263645" sldId="278"/>
            <ac:spMk id="4" creationId="{8726288E-B437-E685-1C5C-18AFEEF51E78}"/>
          </ac:spMkLst>
        </pc:spChg>
        <pc:picChg chg="add mod">
          <ac:chgData name="Filip Socha" userId="8add0d955c287c43" providerId="Windows Live" clId="Web-{726B9C10-180B-4348-979D-6FF60DD62AE6}" dt="2023-02-01T14:15:41.736" v="620" actId="14100"/>
          <ac:picMkLst>
            <pc:docMk/>
            <pc:sldMk cId="4040263645" sldId="278"/>
            <ac:picMk id="5" creationId="{08C4DABC-76CA-542B-43A1-2F0C9F105322}"/>
          </ac:picMkLst>
        </pc:picChg>
      </pc:sldChg>
      <pc:sldChg chg="addSp delSp modSp new ord">
        <pc:chgData name="Filip Socha" userId="8add0d955c287c43" providerId="Windows Live" clId="Web-{726B9C10-180B-4348-979D-6FF60DD62AE6}" dt="2023-02-01T15:16:39.537" v="854" actId="14100"/>
        <pc:sldMkLst>
          <pc:docMk/>
          <pc:sldMk cId="1195613417" sldId="279"/>
        </pc:sldMkLst>
        <pc:spChg chg="del">
          <ac:chgData name="Filip Socha" userId="8add0d955c287c43" providerId="Windows Live" clId="Web-{726B9C10-180B-4348-979D-6FF60DD62AE6}" dt="2023-02-01T15:11:15.369" v="817"/>
          <ac:spMkLst>
            <pc:docMk/>
            <pc:sldMk cId="1195613417" sldId="279"/>
            <ac:spMk id="2" creationId="{342C84FC-DCB9-367D-1E48-7193A168A68A}"/>
          </ac:spMkLst>
        </pc:spChg>
        <pc:spChg chg="del">
          <ac:chgData name="Filip Socha" userId="8add0d955c287c43" providerId="Windows Live" clId="Web-{726B9C10-180B-4348-979D-6FF60DD62AE6}" dt="2023-02-01T15:11:17.588" v="818"/>
          <ac:spMkLst>
            <pc:docMk/>
            <pc:sldMk cId="1195613417" sldId="279"/>
            <ac:spMk id="3" creationId="{951A04B4-7188-5171-25E7-9FA4F20B7BA4}"/>
          </ac:spMkLst>
        </pc:spChg>
        <pc:spChg chg="mod">
          <ac:chgData name="Filip Socha" userId="8add0d955c287c43" providerId="Windows Live" clId="Web-{726B9C10-180B-4348-979D-6FF60DD62AE6}" dt="2023-02-01T15:13:47.140" v="821" actId="20577"/>
          <ac:spMkLst>
            <pc:docMk/>
            <pc:sldMk cId="1195613417" sldId="279"/>
            <ac:spMk id="4" creationId="{334B93D1-0D4A-A4D3-86DB-E1E7FC1D8D3E}"/>
          </ac:spMkLst>
        </pc:spChg>
        <pc:picChg chg="add mod">
          <ac:chgData name="Filip Socha" userId="8add0d955c287c43" providerId="Windows Live" clId="Web-{726B9C10-180B-4348-979D-6FF60DD62AE6}" dt="2023-02-01T15:16:39.537" v="854" actId="14100"/>
          <ac:picMkLst>
            <pc:docMk/>
            <pc:sldMk cId="1195613417" sldId="279"/>
            <ac:picMk id="5" creationId="{758A3332-5935-5A8A-5412-4EB6069CC6F5}"/>
          </ac:picMkLst>
        </pc:picChg>
      </pc:sldChg>
      <pc:sldChg chg="addSp delSp modSp new ord">
        <pc:chgData name="Filip Socha" userId="8add0d955c287c43" providerId="Windows Live" clId="Web-{726B9C10-180B-4348-979D-6FF60DD62AE6}" dt="2023-02-01T15:16:44.100" v="856" actId="1076"/>
        <pc:sldMkLst>
          <pc:docMk/>
          <pc:sldMk cId="2970749345" sldId="280"/>
        </pc:sldMkLst>
        <pc:spChg chg="del">
          <ac:chgData name="Filip Socha" userId="8add0d955c287c43" providerId="Windows Live" clId="Web-{726B9C10-180B-4348-979D-6FF60DD62AE6}" dt="2023-02-01T15:10:27.649" v="812"/>
          <ac:spMkLst>
            <pc:docMk/>
            <pc:sldMk cId="2970749345" sldId="280"/>
            <ac:spMk id="2" creationId="{7D151A4C-BA2C-9287-A74E-F392F50FF2E2}"/>
          </ac:spMkLst>
        </pc:spChg>
        <pc:spChg chg="del">
          <ac:chgData name="Filip Socha" userId="8add0d955c287c43" providerId="Windows Live" clId="Web-{726B9C10-180B-4348-979D-6FF60DD62AE6}" dt="2023-02-01T15:10:30.352" v="813"/>
          <ac:spMkLst>
            <pc:docMk/>
            <pc:sldMk cId="2970749345" sldId="280"/>
            <ac:spMk id="3" creationId="{18A2F332-5C68-4D43-60B3-BA73BED80A14}"/>
          </ac:spMkLst>
        </pc:spChg>
        <pc:spChg chg="mod">
          <ac:chgData name="Filip Socha" userId="8add0d955c287c43" providerId="Windows Live" clId="Web-{726B9C10-180B-4348-979D-6FF60DD62AE6}" dt="2023-02-01T15:07:40.627" v="807" actId="20577"/>
          <ac:spMkLst>
            <pc:docMk/>
            <pc:sldMk cId="2970749345" sldId="280"/>
            <ac:spMk id="4" creationId="{1CDDCDBB-77DD-39C1-DD86-D8A75DC32D60}"/>
          </ac:spMkLst>
        </pc:spChg>
        <pc:picChg chg="add mod">
          <ac:chgData name="Filip Socha" userId="8add0d955c287c43" providerId="Windows Live" clId="Web-{726B9C10-180B-4348-979D-6FF60DD62AE6}" dt="2023-02-01T15:16:44.100" v="856" actId="1076"/>
          <ac:picMkLst>
            <pc:docMk/>
            <pc:sldMk cId="2970749345" sldId="280"/>
            <ac:picMk id="5" creationId="{29CFF1CE-F254-F1FA-E86E-4A5B852C190E}"/>
          </ac:picMkLst>
        </pc:picChg>
      </pc:sldChg>
      <pc:sldChg chg="delSp modSp new">
        <pc:chgData name="Filip Socha" userId="8add0d955c287c43" providerId="Windows Live" clId="Web-{726B9C10-180B-4348-979D-6FF60DD62AE6}" dt="2023-02-01T14:54:39.756" v="762" actId="1076"/>
        <pc:sldMkLst>
          <pc:docMk/>
          <pc:sldMk cId="1447810973" sldId="281"/>
        </pc:sldMkLst>
        <pc:spChg chg="del">
          <ac:chgData name="Filip Socha" userId="8add0d955c287c43" providerId="Windows Live" clId="Web-{726B9C10-180B-4348-979D-6FF60DD62AE6}" dt="2023-02-01T14:54:22.068" v="757"/>
          <ac:spMkLst>
            <pc:docMk/>
            <pc:sldMk cId="1447810973" sldId="281"/>
            <ac:spMk id="2" creationId="{681F2081-463B-5100-4AFE-0470BDAF6925}"/>
          </ac:spMkLst>
        </pc:spChg>
        <pc:spChg chg="mod">
          <ac:chgData name="Filip Socha" userId="8add0d955c287c43" providerId="Windows Live" clId="Web-{726B9C10-180B-4348-979D-6FF60DD62AE6}" dt="2023-02-01T14:54:39.756" v="762" actId="1076"/>
          <ac:spMkLst>
            <pc:docMk/>
            <pc:sldMk cId="1447810973" sldId="281"/>
            <ac:spMk id="3" creationId="{44A5F9CB-98E2-9160-63CE-B2B10C85F56D}"/>
          </ac:spMkLst>
        </pc:spChg>
        <pc:spChg chg="mod">
          <ac:chgData name="Filip Socha" userId="8add0d955c287c43" providerId="Windows Live" clId="Web-{726B9C10-180B-4348-979D-6FF60DD62AE6}" dt="2023-02-01T14:54:21.990" v="756" actId="20577"/>
          <ac:spMkLst>
            <pc:docMk/>
            <pc:sldMk cId="1447810973" sldId="281"/>
            <ac:spMk id="4" creationId="{4A0D72AC-3E43-FA54-2163-7B384155F845}"/>
          </ac:spMkLst>
        </pc:spChg>
      </pc:sldChg>
      <pc:sldChg chg="addSp delSp modSp new ord">
        <pc:chgData name="Filip Socha" userId="8add0d955c287c43" providerId="Windows Live" clId="Web-{726B9C10-180B-4348-979D-6FF60DD62AE6}" dt="2023-02-01T15:19:07.527" v="858" actId="20577"/>
        <pc:sldMkLst>
          <pc:docMk/>
          <pc:sldMk cId="4154907938" sldId="282"/>
        </pc:sldMkLst>
        <pc:spChg chg="del">
          <ac:chgData name="Filip Socha" userId="8add0d955c287c43" providerId="Windows Live" clId="Web-{726B9C10-180B-4348-979D-6FF60DD62AE6}" dt="2023-02-01T15:14:42.486" v="828"/>
          <ac:spMkLst>
            <pc:docMk/>
            <pc:sldMk cId="4154907938" sldId="282"/>
            <ac:spMk id="2" creationId="{1E3575C1-CAB0-4BE2-0FFF-D7240992571F}"/>
          </ac:spMkLst>
        </pc:spChg>
        <pc:spChg chg="del">
          <ac:chgData name="Filip Socha" userId="8add0d955c287c43" providerId="Windows Live" clId="Web-{726B9C10-180B-4348-979D-6FF60DD62AE6}" dt="2023-02-01T15:14:44.877" v="829"/>
          <ac:spMkLst>
            <pc:docMk/>
            <pc:sldMk cId="4154907938" sldId="282"/>
            <ac:spMk id="3" creationId="{AE777074-CC15-1A4C-EFC2-0AD11CCCFB22}"/>
          </ac:spMkLst>
        </pc:spChg>
        <pc:spChg chg="mod">
          <ac:chgData name="Filip Socha" userId="8add0d955c287c43" providerId="Windows Live" clId="Web-{726B9C10-180B-4348-979D-6FF60DD62AE6}" dt="2023-02-01T15:19:07.527" v="858" actId="20577"/>
          <ac:spMkLst>
            <pc:docMk/>
            <pc:sldMk cId="4154907938" sldId="282"/>
            <ac:spMk id="4" creationId="{E10F64AD-0C33-E94E-172A-53AB4E09FF5B}"/>
          </ac:spMkLst>
        </pc:spChg>
        <pc:picChg chg="add mod">
          <ac:chgData name="Filip Socha" userId="8add0d955c287c43" providerId="Windows Live" clId="Web-{726B9C10-180B-4348-979D-6FF60DD62AE6}" dt="2023-02-01T15:16:31.068" v="852" actId="14100"/>
          <ac:picMkLst>
            <pc:docMk/>
            <pc:sldMk cId="4154907938" sldId="282"/>
            <ac:picMk id="5" creationId="{AB84D475-BC59-4B99-52F8-67733D51511C}"/>
          </ac:picMkLst>
        </pc:picChg>
      </pc:sldChg>
      <pc:sldChg chg="addSp delSp modSp new">
        <pc:chgData name="Filip Socha" userId="8add0d955c287c43" providerId="Windows Live" clId="Web-{726B9C10-180B-4348-979D-6FF60DD62AE6}" dt="2023-02-01T15:19:11.402" v="860" actId="20577"/>
        <pc:sldMkLst>
          <pc:docMk/>
          <pc:sldMk cId="1413405226" sldId="283"/>
        </pc:sldMkLst>
        <pc:spChg chg="del">
          <ac:chgData name="Filip Socha" userId="8add0d955c287c43" providerId="Windows Live" clId="Web-{726B9C10-180B-4348-979D-6FF60DD62AE6}" dt="2023-02-01T15:16:06.020" v="844"/>
          <ac:spMkLst>
            <pc:docMk/>
            <pc:sldMk cId="1413405226" sldId="283"/>
            <ac:spMk id="2" creationId="{9CACCF81-514F-3AA6-7264-736347CC6EEB}"/>
          </ac:spMkLst>
        </pc:spChg>
        <pc:spChg chg="del">
          <ac:chgData name="Filip Socha" userId="8add0d955c287c43" providerId="Windows Live" clId="Web-{726B9C10-180B-4348-979D-6FF60DD62AE6}" dt="2023-02-01T15:16:08.098" v="845"/>
          <ac:spMkLst>
            <pc:docMk/>
            <pc:sldMk cId="1413405226" sldId="283"/>
            <ac:spMk id="3" creationId="{D5EF3964-B128-DA53-5770-F5C9BD47B9E9}"/>
          </ac:spMkLst>
        </pc:spChg>
        <pc:spChg chg="mod">
          <ac:chgData name="Filip Socha" userId="8add0d955c287c43" providerId="Windows Live" clId="Web-{726B9C10-180B-4348-979D-6FF60DD62AE6}" dt="2023-02-01T15:19:11.402" v="860" actId="20577"/>
          <ac:spMkLst>
            <pc:docMk/>
            <pc:sldMk cId="1413405226" sldId="283"/>
            <ac:spMk id="4" creationId="{DF11630C-6943-D748-DB40-91BD1A207829}"/>
          </ac:spMkLst>
        </pc:spChg>
        <pc:picChg chg="add mod">
          <ac:chgData name="Filip Socha" userId="8add0d955c287c43" providerId="Windows Live" clId="Web-{726B9C10-180B-4348-979D-6FF60DD62AE6}" dt="2023-02-01T15:16:23.115" v="850" actId="1076"/>
          <ac:picMkLst>
            <pc:docMk/>
            <pc:sldMk cId="1413405226" sldId="283"/>
            <ac:picMk id="5" creationId="{C02C565A-ACA4-7027-5595-88EEAC268F71}"/>
          </ac:picMkLst>
        </pc:picChg>
      </pc:sldChg>
      <pc:sldChg chg="new">
        <pc:chgData name="Filip Socha" userId="8add0d955c287c43" providerId="Windows Live" clId="Web-{726B9C10-180B-4348-979D-6FF60DD62AE6}" dt="2023-02-01T15:20:20.904" v="863"/>
        <pc:sldMkLst>
          <pc:docMk/>
          <pc:sldMk cId="3424634095" sldId="284"/>
        </pc:sldMkLst>
      </pc:sldChg>
      <pc:sldChg chg="addSp delSp modSp new">
        <pc:chgData name="Filip Socha" userId="8add0d955c287c43" providerId="Windows Live" clId="Web-{726B9C10-180B-4348-979D-6FF60DD62AE6}" dt="2023-02-01T15:21:42.892" v="871"/>
        <pc:sldMkLst>
          <pc:docMk/>
          <pc:sldMk cId="2850996504" sldId="285"/>
        </pc:sldMkLst>
        <pc:spChg chg="del">
          <ac:chgData name="Filip Socha" userId="8add0d955c287c43" providerId="Windows Live" clId="Web-{726B9C10-180B-4348-979D-6FF60DD62AE6}" dt="2023-02-01T15:21:37.360" v="869"/>
          <ac:spMkLst>
            <pc:docMk/>
            <pc:sldMk cId="2850996504" sldId="285"/>
            <ac:spMk id="2" creationId="{806C6ECC-ABA5-D544-FCA9-16C84072AD34}"/>
          </ac:spMkLst>
        </pc:spChg>
        <pc:spChg chg="del">
          <ac:chgData name="Filip Socha" userId="8add0d955c287c43" providerId="Windows Live" clId="Web-{726B9C10-180B-4348-979D-6FF60DD62AE6}" dt="2023-02-01T15:21:39.345" v="870"/>
          <ac:spMkLst>
            <pc:docMk/>
            <pc:sldMk cId="2850996504" sldId="285"/>
            <ac:spMk id="3" creationId="{FAB4453C-C386-1497-BC73-42326F092688}"/>
          </ac:spMkLst>
        </pc:spChg>
        <pc:spChg chg="mod">
          <ac:chgData name="Filip Socha" userId="8add0d955c287c43" providerId="Windows Live" clId="Web-{726B9C10-180B-4348-979D-6FF60DD62AE6}" dt="2023-02-01T15:21:35.391" v="868" actId="20577"/>
          <ac:spMkLst>
            <pc:docMk/>
            <pc:sldMk cId="2850996504" sldId="285"/>
            <ac:spMk id="4" creationId="{6B13F2AD-3860-4CDF-D214-705CB17E3B0B}"/>
          </ac:spMkLst>
        </pc:spChg>
        <pc:picChg chg="add">
          <ac:chgData name="Filip Socha" userId="8add0d955c287c43" providerId="Windows Live" clId="Web-{726B9C10-180B-4348-979D-6FF60DD62AE6}" dt="2023-02-01T15:21:42.892" v="871"/>
          <ac:picMkLst>
            <pc:docMk/>
            <pc:sldMk cId="2850996504" sldId="285"/>
            <ac:picMk id="6" creationId="{0FF30EC0-2BE8-A460-A979-E53ECF5B56DA}"/>
          </ac:picMkLst>
        </pc:picChg>
      </pc:sldChg>
    </pc:docChg>
  </pc:docChgLst>
  <pc:docChgLst>
    <pc:chgData name="Filip Socha" userId="8add0d955c287c43" providerId="Windows Live" clId="Web-{343102A4-503F-40CA-ABD7-627E384308E1}"/>
    <pc:docChg chg="modSld sldOrd">
      <pc:chgData name="Filip Socha" userId="8add0d955c287c43" providerId="Windows Live" clId="Web-{343102A4-503F-40CA-ABD7-627E384308E1}" dt="2023-02-02T23:22:15.176" v="2439"/>
      <pc:docMkLst>
        <pc:docMk/>
      </pc:docMkLst>
      <pc:sldChg chg="modNotes">
        <pc:chgData name="Filip Socha" userId="8add0d955c287c43" providerId="Windows Live" clId="Web-{343102A4-503F-40CA-ABD7-627E384308E1}" dt="2023-02-02T22:37:51.582" v="1867"/>
        <pc:sldMkLst>
          <pc:docMk/>
          <pc:sldMk cId="2155984718" sldId="267"/>
        </pc:sldMkLst>
      </pc:sldChg>
      <pc:sldChg chg="delCm modNotes">
        <pc:chgData name="Filip Socha" userId="8add0d955c287c43" providerId="Windows Live" clId="Web-{343102A4-503F-40CA-ABD7-627E384308E1}" dt="2023-02-02T22:42:42.540" v="1877"/>
        <pc:sldMkLst>
          <pc:docMk/>
          <pc:sldMk cId="3453275444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ilip Socha" userId="8add0d955c287c43" providerId="Windows Live" clId="Web-{343102A4-503F-40CA-ABD7-627E384308E1}" dt="2023-02-02T19:04:56.423" v="10"/>
              <pc2:cmMkLst xmlns:pc2="http://schemas.microsoft.com/office/powerpoint/2019/9/main/command">
                <pc:docMk/>
                <pc:sldMk cId="3453275444" sldId="273"/>
                <pc2:cmMk id="{78A60D01-0571-48F0-9064-87AB4815A41A}"/>
              </pc2:cmMkLst>
            </pc226:cmChg>
          </p:ext>
        </pc:extLst>
      </pc:sldChg>
      <pc:sldChg chg="modNotes">
        <pc:chgData name="Filip Socha" userId="8add0d955c287c43" providerId="Windows Live" clId="Web-{343102A4-503F-40CA-ABD7-627E384308E1}" dt="2023-02-02T22:45:50.835" v="1938"/>
        <pc:sldMkLst>
          <pc:docMk/>
          <pc:sldMk cId="3982152495" sldId="275"/>
        </pc:sldMkLst>
      </pc:sldChg>
      <pc:sldChg chg="modNotes">
        <pc:chgData name="Filip Socha" userId="8add0d955c287c43" providerId="Windows Live" clId="Web-{343102A4-503F-40CA-ABD7-627E384308E1}" dt="2023-02-02T21:32:00.867" v="1497"/>
        <pc:sldMkLst>
          <pc:docMk/>
          <pc:sldMk cId="44947622" sldId="276"/>
        </pc:sldMkLst>
      </pc:sldChg>
      <pc:sldChg chg="modSp modNotes">
        <pc:chgData name="Filip Socha" userId="8add0d955c287c43" providerId="Windows Live" clId="Web-{343102A4-503F-40CA-ABD7-627E384308E1}" dt="2023-02-02T22:15:04.113" v="1820" actId="20577"/>
        <pc:sldMkLst>
          <pc:docMk/>
          <pc:sldMk cId="1447810973" sldId="281"/>
        </pc:sldMkLst>
        <pc:spChg chg="mod">
          <ac:chgData name="Filip Socha" userId="8add0d955c287c43" providerId="Windows Live" clId="Web-{343102A4-503F-40CA-ABD7-627E384308E1}" dt="2023-02-02T22:15:04.113" v="1820" actId="20577"/>
          <ac:spMkLst>
            <pc:docMk/>
            <pc:sldMk cId="1447810973" sldId="281"/>
            <ac:spMk id="3" creationId="{44A5F9CB-98E2-9160-63CE-B2B10C85F56D}"/>
          </ac:spMkLst>
        </pc:spChg>
      </pc:sldChg>
      <pc:sldChg chg="addSp delSp modSp delCm modNotes">
        <pc:chgData name="Filip Socha" userId="8add0d955c287c43" providerId="Windows Live" clId="Web-{343102A4-503F-40CA-ABD7-627E384308E1}" dt="2023-02-02T22:02:55.828" v="1817"/>
        <pc:sldMkLst>
          <pc:docMk/>
          <pc:sldMk cId="2850996504" sldId="285"/>
        </pc:sldMkLst>
        <pc:picChg chg="add del mod">
          <ac:chgData name="Filip Socha" userId="8add0d955c287c43" providerId="Windows Live" clId="Web-{343102A4-503F-40CA-ABD7-627E384308E1}" dt="2023-02-02T19:53:50.571" v="513"/>
          <ac:picMkLst>
            <pc:docMk/>
            <pc:sldMk cId="2850996504" sldId="285"/>
            <ac:picMk id="2" creationId="{14823103-D81C-9077-0329-4CED55BADE73}"/>
          </ac:picMkLst>
        </pc:picChg>
        <pc:picChg chg="del">
          <ac:chgData name="Filip Socha" userId="8add0d955c287c43" providerId="Windows Live" clId="Web-{343102A4-503F-40CA-ABD7-627E384308E1}" dt="2023-02-02T19:03:49.265" v="1"/>
          <ac:picMkLst>
            <pc:docMk/>
            <pc:sldMk cId="2850996504" sldId="285"/>
            <ac:picMk id="3" creationId="{61C38B24-D75A-AC3F-A46D-B2994A5336D2}"/>
          </ac:picMkLst>
        </pc:picChg>
        <pc:picChg chg="add mod">
          <ac:chgData name="Filip Socha" userId="8add0d955c287c43" providerId="Windows Live" clId="Web-{343102A4-503F-40CA-ABD7-627E384308E1}" dt="2023-02-02T19:53:58.087" v="519" actId="14100"/>
          <ac:picMkLst>
            <pc:docMk/>
            <pc:sldMk cId="2850996504" sldId="285"/>
            <ac:picMk id="5" creationId="{8E8BEC04-B246-2427-366E-02ADE3D95BA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ilip Socha" userId="8add0d955c287c43" providerId="Windows Live" clId="Web-{343102A4-503F-40CA-ABD7-627E384308E1}" dt="2023-02-02T19:04:47.032" v="9"/>
              <pc2:cmMkLst xmlns:pc2="http://schemas.microsoft.com/office/powerpoint/2019/9/main/command">
                <pc:docMk/>
                <pc:sldMk cId="2850996504" sldId="285"/>
                <pc2:cmMk id="{A8C54FC2-60C4-4FF7-9842-2503A96E3D41}"/>
              </pc2:cmMkLst>
            </pc226:cmChg>
          </p:ext>
        </pc:extLst>
      </pc:sldChg>
      <pc:sldChg chg="modSp modNotes">
        <pc:chgData name="Filip Socha" userId="8add0d955c287c43" providerId="Windows Live" clId="Web-{343102A4-503F-40CA-ABD7-627E384308E1}" dt="2023-02-02T22:43:00.526" v="1879"/>
        <pc:sldMkLst>
          <pc:docMk/>
          <pc:sldMk cId="2154622287" sldId="286"/>
        </pc:sldMkLst>
        <pc:picChg chg="mod">
          <ac:chgData name="Filip Socha" userId="8add0d955c287c43" providerId="Windows Live" clId="Web-{343102A4-503F-40CA-ABD7-627E384308E1}" dt="2023-02-02T19:59:08.127" v="567" actId="1076"/>
          <ac:picMkLst>
            <pc:docMk/>
            <pc:sldMk cId="2154622287" sldId="286"/>
            <ac:picMk id="5" creationId="{CF207980-E523-F2C1-FBE7-C023D1E51123}"/>
          </ac:picMkLst>
        </pc:picChg>
      </pc:sldChg>
      <pc:sldChg chg="modNotes">
        <pc:chgData name="Filip Socha" userId="8add0d955c287c43" providerId="Windows Live" clId="Web-{343102A4-503F-40CA-ABD7-627E384308E1}" dt="2023-02-02T22:43:42.138" v="1882"/>
        <pc:sldMkLst>
          <pc:docMk/>
          <pc:sldMk cId="1206453587" sldId="287"/>
        </pc:sldMkLst>
      </pc:sldChg>
      <pc:sldChg chg="modSp modNotes">
        <pc:chgData name="Filip Socha" userId="8add0d955c287c43" providerId="Windows Live" clId="Web-{343102A4-503F-40CA-ABD7-627E384308E1}" dt="2023-02-02T20:05:42.545" v="723" actId="1076"/>
        <pc:sldMkLst>
          <pc:docMk/>
          <pc:sldMk cId="3906864695" sldId="288"/>
        </pc:sldMkLst>
        <pc:picChg chg="mod">
          <ac:chgData name="Filip Socha" userId="8add0d955c287c43" providerId="Windows Live" clId="Web-{343102A4-503F-40CA-ABD7-627E384308E1}" dt="2023-02-02T20:05:42.545" v="723" actId="1076"/>
          <ac:picMkLst>
            <pc:docMk/>
            <pc:sldMk cId="3906864695" sldId="288"/>
            <ac:picMk id="5" creationId="{1F2BAA93-4F9B-EEA3-8315-99DEA46F704C}"/>
          </ac:picMkLst>
        </pc:picChg>
      </pc:sldChg>
      <pc:sldChg chg="modNotes">
        <pc:chgData name="Filip Socha" userId="8add0d955c287c43" providerId="Windows Live" clId="Web-{343102A4-503F-40CA-ABD7-627E384308E1}" dt="2023-02-02T22:44:49.127" v="1922"/>
        <pc:sldMkLst>
          <pc:docMk/>
          <pc:sldMk cId="1330306675" sldId="289"/>
        </pc:sldMkLst>
      </pc:sldChg>
      <pc:sldChg chg="modNotes">
        <pc:chgData name="Filip Socha" userId="8add0d955c287c43" providerId="Windows Live" clId="Web-{343102A4-503F-40CA-ABD7-627E384308E1}" dt="2023-02-02T20:33:15.311" v="999"/>
        <pc:sldMkLst>
          <pc:docMk/>
          <pc:sldMk cId="2450961986" sldId="291"/>
        </pc:sldMkLst>
      </pc:sldChg>
      <pc:sldChg chg="modNotes">
        <pc:chgData name="Filip Socha" userId="8add0d955c287c43" providerId="Windows Live" clId="Web-{343102A4-503F-40CA-ABD7-627E384308E1}" dt="2023-02-02T22:56:49.583" v="2100"/>
        <pc:sldMkLst>
          <pc:docMk/>
          <pc:sldMk cId="1414722984" sldId="292"/>
        </pc:sldMkLst>
      </pc:sldChg>
      <pc:sldChg chg="addSp delSp modSp modNotes">
        <pc:chgData name="Filip Socha" userId="8add0d955c287c43" providerId="Windows Live" clId="Web-{343102A4-503F-40CA-ABD7-627E384308E1}" dt="2023-02-02T23:01:54.467" v="2177"/>
        <pc:sldMkLst>
          <pc:docMk/>
          <pc:sldMk cId="1295847012" sldId="294"/>
        </pc:sldMkLst>
        <pc:picChg chg="del">
          <ac:chgData name="Filip Socha" userId="8add0d955c287c43" providerId="Windows Live" clId="Web-{343102A4-503F-40CA-ABD7-627E384308E1}" dt="2023-02-02T22:58:55.486" v="2113"/>
          <ac:picMkLst>
            <pc:docMk/>
            <pc:sldMk cId="1295847012" sldId="294"/>
            <ac:picMk id="2" creationId="{9B8B5803-6185-90EE-141C-7DADE5618AFC}"/>
          </ac:picMkLst>
        </pc:picChg>
        <pc:picChg chg="add mod">
          <ac:chgData name="Filip Socha" userId="8add0d955c287c43" providerId="Windows Live" clId="Web-{343102A4-503F-40CA-ABD7-627E384308E1}" dt="2023-02-02T22:59:00.501" v="2116" actId="1076"/>
          <ac:picMkLst>
            <pc:docMk/>
            <pc:sldMk cId="1295847012" sldId="294"/>
            <ac:picMk id="5" creationId="{336D1F27-30FD-557C-9DD1-6DEEB8686028}"/>
          </ac:picMkLst>
        </pc:picChg>
      </pc:sldChg>
      <pc:sldChg chg="modNotes">
        <pc:chgData name="Filip Socha" userId="8add0d955c287c43" providerId="Windows Live" clId="Web-{343102A4-503F-40CA-ABD7-627E384308E1}" dt="2023-02-02T21:18:34.045" v="1343"/>
        <pc:sldMkLst>
          <pc:docMk/>
          <pc:sldMk cId="1476205825" sldId="295"/>
        </pc:sldMkLst>
      </pc:sldChg>
      <pc:sldChg chg="modNotes">
        <pc:chgData name="Filip Socha" userId="8add0d955c287c43" providerId="Windows Live" clId="Web-{343102A4-503F-40CA-ABD7-627E384308E1}" dt="2023-02-02T21:23:44.254" v="1424"/>
        <pc:sldMkLst>
          <pc:docMk/>
          <pc:sldMk cId="87255819" sldId="296"/>
        </pc:sldMkLst>
      </pc:sldChg>
      <pc:sldChg chg="modNotes">
        <pc:chgData name="Filip Socha" userId="8add0d955c287c43" providerId="Windows Live" clId="Web-{343102A4-503F-40CA-ABD7-627E384308E1}" dt="2023-02-02T21:24:07.662" v="1426"/>
        <pc:sldMkLst>
          <pc:docMk/>
          <pc:sldMk cId="269777675" sldId="297"/>
        </pc:sldMkLst>
      </pc:sldChg>
      <pc:sldChg chg="addSp delSp modSp modNotes">
        <pc:chgData name="Filip Socha" userId="8add0d955c287c43" providerId="Windows Live" clId="Web-{343102A4-503F-40CA-ABD7-627E384308E1}" dt="2023-02-02T23:03:50.271" v="2195"/>
        <pc:sldMkLst>
          <pc:docMk/>
          <pc:sldMk cId="2670605321" sldId="298"/>
        </pc:sldMkLst>
        <pc:spChg chg="del">
          <ac:chgData name="Filip Socha" userId="8add0d955c287c43" providerId="Windows Live" clId="Web-{343102A4-503F-40CA-ABD7-627E384308E1}" dt="2023-02-02T21:40:59.826" v="1621"/>
          <ac:spMkLst>
            <pc:docMk/>
            <pc:sldMk cId="2670605321" sldId="298"/>
            <ac:spMk id="4" creationId="{350F9B3A-71C0-F4F1-C3A3-846CC0118384}"/>
          </ac:spMkLst>
        </pc:spChg>
        <pc:spChg chg="add del mod">
          <ac:chgData name="Filip Socha" userId="8add0d955c287c43" providerId="Windows Live" clId="Web-{343102A4-503F-40CA-ABD7-627E384308E1}" dt="2023-02-02T21:41:03.311" v="1622"/>
          <ac:spMkLst>
            <pc:docMk/>
            <pc:sldMk cId="2670605321" sldId="298"/>
            <ac:spMk id="5" creationId="{0CA104DA-5B40-430B-4DAE-70C95D46E137}"/>
          </ac:spMkLst>
        </pc:spChg>
      </pc:sldChg>
      <pc:sldChg chg="addSp delSp modSp ord modNotes">
        <pc:chgData name="Filip Socha" userId="8add0d955c287c43" providerId="Windows Live" clId="Web-{343102A4-503F-40CA-ABD7-627E384308E1}" dt="2023-02-02T23:02:26.359" v="2181"/>
        <pc:sldMkLst>
          <pc:docMk/>
          <pc:sldMk cId="1988069500" sldId="299"/>
        </pc:sldMkLst>
        <pc:spChg chg="add del mod">
          <ac:chgData name="Filip Socha" userId="8add0d955c287c43" providerId="Windows Live" clId="Web-{343102A4-503F-40CA-ABD7-627E384308E1}" dt="2023-02-02T21:38:48.348" v="1599"/>
          <ac:spMkLst>
            <pc:docMk/>
            <pc:sldMk cId="1988069500" sldId="299"/>
            <ac:spMk id="2" creationId="{6A76E44D-E633-E549-62DD-DC3417F5168E}"/>
          </ac:spMkLst>
        </pc:spChg>
        <pc:spChg chg="mod">
          <ac:chgData name="Filip Socha" userId="8add0d955c287c43" providerId="Windows Live" clId="Web-{343102A4-503F-40CA-ABD7-627E384308E1}" dt="2023-02-02T21:39:25.742" v="1609" actId="20577"/>
          <ac:spMkLst>
            <pc:docMk/>
            <pc:sldMk cId="1988069500" sldId="299"/>
            <ac:spMk id="4" creationId="{E179C13F-30D5-70E2-CFEA-DF07BA4F6D4C}"/>
          </ac:spMkLst>
        </pc:spChg>
        <pc:spChg chg="add mod">
          <ac:chgData name="Filip Socha" userId="8add0d955c287c43" providerId="Windows Live" clId="Web-{343102A4-503F-40CA-ABD7-627E384308E1}" dt="2023-02-02T21:39:07.584" v="1607" actId="20577"/>
          <ac:spMkLst>
            <pc:docMk/>
            <pc:sldMk cId="1988069500" sldId="299"/>
            <ac:spMk id="6" creationId="{69CBF8BF-3F66-406D-F935-928057EC9190}"/>
          </ac:spMkLst>
        </pc:spChg>
      </pc:sldChg>
      <pc:sldChg chg="modNotes">
        <pc:chgData name="Filip Socha" userId="8add0d955c287c43" providerId="Windows Live" clId="Web-{343102A4-503F-40CA-ABD7-627E384308E1}" dt="2023-02-02T19:18:24.588" v="212"/>
        <pc:sldMkLst>
          <pc:docMk/>
          <pc:sldMk cId="291137136" sldId="300"/>
        </pc:sldMkLst>
      </pc:sldChg>
      <pc:sldChg chg="modNotes">
        <pc:chgData name="Filip Socha" userId="8add0d955c287c43" providerId="Windows Live" clId="Web-{343102A4-503F-40CA-ABD7-627E384308E1}" dt="2023-02-02T23:09:35.295" v="2304"/>
        <pc:sldMkLst>
          <pc:docMk/>
          <pc:sldMk cId="3066145619" sldId="302"/>
        </pc:sldMkLst>
      </pc:sldChg>
      <pc:sldChg chg="modNotes">
        <pc:chgData name="Filip Socha" userId="8add0d955c287c43" providerId="Windows Live" clId="Web-{343102A4-503F-40CA-ABD7-627E384308E1}" dt="2023-02-02T23:13:31.952" v="2311"/>
        <pc:sldMkLst>
          <pc:docMk/>
          <pc:sldMk cId="432821384" sldId="303"/>
        </pc:sldMkLst>
      </pc:sldChg>
      <pc:sldChg chg="modSp modNotes">
        <pc:chgData name="Filip Socha" userId="8add0d955c287c43" providerId="Windows Live" clId="Web-{343102A4-503F-40CA-ABD7-627E384308E1}" dt="2023-02-02T23:20:08.011" v="2373"/>
        <pc:sldMkLst>
          <pc:docMk/>
          <pc:sldMk cId="373055557" sldId="304"/>
        </pc:sldMkLst>
        <pc:spChg chg="mod">
          <ac:chgData name="Filip Socha" userId="8add0d955c287c43" providerId="Windows Live" clId="Web-{343102A4-503F-40CA-ABD7-627E384308E1}" dt="2023-02-02T23:19:32.727" v="2358" actId="20577"/>
          <ac:spMkLst>
            <pc:docMk/>
            <pc:sldMk cId="373055557" sldId="304"/>
            <ac:spMk id="3" creationId="{B188971F-4F47-494C-592A-57F6E815982D}"/>
          </ac:spMkLst>
        </pc:spChg>
      </pc:sldChg>
      <pc:sldChg chg="modNotes">
        <pc:chgData name="Filip Socha" userId="8add0d955c287c43" providerId="Windows Live" clId="Web-{343102A4-503F-40CA-ABD7-627E384308E1}" dt="2023-02-02T23:08:10.258" v="2295"/>
        <pc:sldMkLst>
          <pc:docMk/>
          <pc:sldMk cId="2263127806" sldId="305"/>
        </pc:sldMkLst>
      </pc:sldChg>
      <pc:sldChg chg="modNotes">
        <pc:chgData name="Filip Socha" userId="8add0d955c287c43" providerId="Windows Live" clId="Web-{343102A4-503F-40CA-ABD7-627E384308E1}" dt="2023-02-02T23:13:05.591" v="2306"/>
        <pc:sldMkLst>
          <pc:docMk/>
          <pc:sldMk cId="967880777" sldId="306"/>
        </pc:sldMkLst>
      </pc:sldChg>
      <pc:sldChg chg="modNotes">
        <pc:chgData name="Filip Socha" userId="8add0d955c287c43" providerId="Windows Live" clId="Web-{343102A4-503F-40CA-ABD7-627E384308E1}" dt="2023-02-02T23:15:01.412" v="2335"/>
        <pc:sldMkLst>
          <pc:docMk/>
          <pc:sldMk cId="3072972935" sldId="307"/>
        </pc:sldMkLst>
      </pc:sldChg>
      <pc:sldChg chg="modNotes">
        <pc:chgData name="Filip Socha" userId="8add0d955c287c43" providerId="Windows Live" clId="Web-{343102A4-503F-40CA-ABD7-627E384308E1}" dt="2023-02-02T23:22:15.176" v="2439"/>
        <pc:sldMkLst>
          <pc:docMk/>
          <pc:sldMk cId="346425058" sldId="308"/>
        </pc:sldMkLst>
      </pc:sldChg>
    </pc:docChg>
  </pc:docChgLst>
  <pc:docChgLst>
    <pc:chgData name="Filip Socha" userId="8add0d955c287c43" providerId="Windows Live" clId="Web-{F4520B79-F81F-49DF-B2B5-308867637749}"/>
    <pc:docChg chg="delSld modSld modSection">
      <pc:chgData name="Filip Socha" userId="8add0d955c287c43" providerId="Windows Live" clId="Web-{F4520B79-F81F-49DF-B2B5-308867637749}" dt="2023-02-02T11:46:06.492" v="369"/>
      <pc:docMkLst>
        <pc:docMk/>
      </pc:docMkLst>
      <pc:sldChg chg="modSp delCm modCm">
        <pc:chgData name="Filip Socha" userId="8add0d955c287c43" providerId="Windows Live" clId="Web-{F4520B79-F81F-49DF-B2B5-308867637749}" dt="2023-02-01T23:59:52.878" v="14"/>
        <pc:sldMkLst>
          <pc:docMk/>
          <pc:sldMk cId="4190634104" sldId="270"/>
        </pc:sldMkLst>
        <pc:spChg chg="mod">
          <ac:chgData name="Filip Socha" userId="8add0d955c287c43" providerId="Windows Live" clId="Web-{F4520B79-F81F-49DF-B2B5-308867637749}" dt="2023-02-01T23:59:52.737" v="13" actId="20577"/>
          <ac:spMkLst>
            <pc:docMk/>
            <pc:sldMk cId="4190634104" sldId="270"/>
            <ac:spMk id="2" creationId="{FE1E797A-EA2D-4E4B-4594-3B47D7E780B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1T23:59:52.878" v="14"/>
              <pc2:cmMkLst xmlns:pc2="http://schemas.microsoft.com/office/powerpoint/2019/9/main/command">
                <pc:docMk/>
                <pc:sldMk cId="4190634104" sldId="270"/>
                <pc2:cmMk id="{896B211F-8C1E-402D-A1F3-96D1669928CF}"/>
              </pc2:cmMkLst>
            </pc226:cmChg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1T23:59:43.268" v="10"/>
              <pc2:cmMkLst xmlns:pc2="http://schemas.microsoft.com/office/powerpoint/2019/9/main/command">
                <pc:docMk/>
                <pc:sldMk cId="4190634104" sldId="270"/>
                <pc2:cmMk id="{92B61776-DADE-4B21-B5EC-53BD86945BDC}"/>
              </pc2:cmMkLst>
            </pc226:cmChg>
          </p:ext>
        </pc:extLst>
      </pc:sldChg>
      <pc:sldChg chg="modSp delCm modCm">
        <pc:chgData name="Filip Socha" userId="8add0d955c287c43" providerId="Windows Live" clId="Web-{F4520B79-F81F-49DF-B2B5-308867637749}" dt="2023-02-02T00:03:48.559" v="51" actId="20577"/>
        <pc:sldMkLst>
          <pc:docMk/>
          <pc:sldMk cId="1328717770" sldId="271"/>
        </pc:sldMkLst>
        <pc:spChg chg="mod">
          <ac:chgData name="Filip Socha" userId="8add0d955c287c43" providerId="Windows Live" clId="Web-{F4520B79-F81F-49DF-B2B5-308867637749}" dt="2023-02-02T00:03:48.559" v="51" actId="20577"/>
          <ac:spMkLst>
            <pc:docMk/>
            <pc:sldMk cId="1328717770" sldId="271"/>
            <ac:spMk id="2" creationId="{C0A9C50B-CCE3-8359-2905-C693BFCFD48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ilip Socha" userId="8add0d955c287c43" providerId="Windows Live" clId="Web-{F4520B79-F81F-49DF-B2B5-308867637749}" dt="2023-02-02T00:01:25.303" v="15"/>
              <pc2:cmMkLst xmlns:pc2="http://schemas.microsoft.com/office/powerpoint/2019/9/main/command">
                <pc:docMk/>
                <pc:sldMk cId="1328717770" sldId="271"/>
                <pc2:cmMk id="{76137965-EB44-4C11-9B8A-7B4DF8CF1E9B}"/>
              </pc2:cmMkLst>
            </pc226:cmChg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03:39.434" v="48"/>
              <pc2:cmMkLst xmlns:pc2="http://schemas.microsoft.com/office/powerpoint/2019/9/main/command">
                <pc:docMk/>
                <pc:sldMk cId="1328717770" sldId="271"/>
                <pc2:cmMk id="{EBAB2367-34D9-4D84-B49D-0261C3308D95}"/>
              </pc2:cmMkLst>
            </pc226:cmChg>
            <pc226:cmChg xmlns:pc226="http://schemas.microsoft.com/office/powerpoint/2022/06/main/command" chg="del">
              <pc226:chgData name="Filip Socha" userId="8add0d955c287c43" providerId="Windows Live" clId="Web-{F4520B79-F81F-49DF-B2B5-308867637749}" dt="2023-02-02T00:01:33.491" v="16"/>
              <pc2:cmMkLst xmlns:pc2="http://schemas.microsoft.com/office/powerpoint/2019/9/main/command">
                <pc:docMk/>
                <pc:sldMk cId="1328717770" sldId="271"/>
                <pc2:cmMk id="{74290476-5495-4759-B1BB-99B5FF8ADC9B}"/>
              </pc2:cmMkLst>
            </pc226:cmChg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03:29.464" v="36"/>
              <pc2:cmMkLst xmlns:pc2="http://schemas.microsoft.com/office/powerpoint/2019/9/main/command">
                <pc:docMk/>
                <pc:sldMk cId="1328717770" sldId="271"/>
                <pc2:cmMk id="{5CAE97B9-DE42-4ECE-B480-1C7522FC3EE8}"/>
              </pc2:cmMkLst>
            </pc226:cmChg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03:04.401" v="35"/>
              <pc2:cmMkLst xmlns:pc2="http://schemas.microsoft.com/office/powerpoint/2019/9/main/command">
                <pc:docMk/>
                <pc:sldMk cId="1328717770" sldId="271"/>
                <pc2:cmMk id="{786607BC-BC44-4440-9F9E-EDDF193839AC}"/>
              </pc2:cmMkLst>
            </pc226:cmChg>
          </p:ext>
        </pc:extLst>
      </pc:sldChg>
      <pc:sldChg chg="modNotes">
        <pc:chgData name="Filip Socha" userId="8add0d955c287c43" providerId="Windows Live" clId="Web-{F4520B79-F81F-49DF-B2B5-308867637749}" dt="2023-02-02T11:45:01.412" v="365"/>
        <pc:sldMkLst>
          <pc:docMk/>
          <pc:sldMk cId="3453275444" sldId="273"/>
        </pc:sldMkLst>
      </pc:sldChg>
      <pc:sldChg chg="modSp delCm modCm">
        <pc:chgData name="Filip Socha" userId="8add0d955c287c43" providerId="Windows Live" clId="Web-{F4520B79-F81F-49DF-B2B5-308867637749}" dt="2023-02-02T00:37:20.655" v="346" actId="20577"/>
        <pc:sldMkLst>
          <pc:docMk/>
          <pc:sldMk cId="3982152495" sldId="275"/>
        </pc:sldMkLst>
        <pc:spChg chg="mod">
          <ac:chgData name="Filip Socha" userId="8add0d955c287c43" providerId="Windows Live" clId="Web-{F4520B79-F81F-49DF-B2B5-308867637749}" dt="2023-02-02T00:37:20.655" v="346" actId="20577"/>
          <ac:spMkLst>
            <pc:docMk/>
            <pc:sldMk cId="3982152495" sldId="275"/>
            <ac:spMk id="3" creationId="{C30E0150-575B-BC2D-EACE-235CD3F98444}"/>
          </ac:spMkLst>
        </pc:spChg>
        <pc:spChg chg="mod">
          <ac:chgData name="Filip Socha" userId="8add0d955c287c43" providerId="Windows Live" clId="Web-{F4520B79-F81F-49DF-B2B5-308867637749}" dt="2023-02-02T00:34:03.413" v="274" actId="20577"/>
          <ac:spMkLst>
            <pc:docMk/>
            <pc:sldMk cId="3982152495" sldId="275"/>
            <ac:spMk id="4" creationId="{97DCEB0B-9602-51DE-260B-5124E89A990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37:10.467" v="338"/>
              <pc2:cmMkLst xmlns:pc2="http://schemas.microsoft.com/office/powerpoint/2019/9/main/command">
                <pc:docMk/>
                <pc:sldMk cId="3982152495" sldId="275"/>
                <pc2:cmMk id="{46075940-B338-4229-8EDC-8CEE83F24226}"/>
              </pc2:cmMkLst>
            </pc226:cmChg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34:03.553" v="275"/>
              <pc2:cmMkLst xmlns:pc2="http://schemas.microsoft.com/office/powerpoint/2019/9/main/command">
                <pc:docMk/>
                <pc:sldMk cId="3982152495" sldId="275"/>
                <pc2:cmMk id="{4AB231B3-D4BC-472D-A3A4-63FB5308FED4}"/>
              </pc2:cmMkLst>
            </pc226:cmChg>
          </p:ext>
        </pc:extLst>
      </pc:sldChg>
      <pc:sldChg chg="addSp delSp modSp delCm">
        <pc:chgData name="Filip Socha" userId="8add0d955c287c43" providerId="Windows Live" clId="Web-{F4520B79-F81F-49DF-B2B5-308867637749}" dt="2023-02-02T00:30:13.622" v="255" actId="14100"/>
        <pc:sldMkLst>
          <pc:docMk/>
          <pc:sldMk cId="2970749345" sldId="280"/>
        </pc:sldMkLst>
        <pc:picChg chg="add mod">
          <ac:chgData name="Filip Socha" userId="8add0d955c287c43" providerId="Windows Live" clId="Web-{F4520B79-F81F-49DF-B2B5-308867637749}" dt="2023-02-02T00:30:13.622" v="255" actId="14100"/>
          <ac:picMkLst>
            <pc:docMk/>
            <pc:sldMk cId="2970749345" sldId="280"/>
            <ac:picMk id="2" creationId="{84E04C17-E7EF-F7C6-C0EB-56229CF9C0AC}"/>
          </ac:picMkLst>
        </pc:picChg>
        <pc:picChg chg="del">
          <ac:chgData name="Filip Socha" userId="8add0d955c287c43" providerId="Windows Live" clId="Web-{F4520B79-F81F-49DF-B2B5-308867637749}" dt="2023-02-02T00:30:04.466" v="250"/>
          <ac:picMkLst>
            <pc:docMk/>
            <pc:sldMk cId="2970749345" sldId="280"/>
            <ac:picMk id="5" creationId="{29CFF1CE-F254-F1FA-E86E-4A5B852C190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ilip Socha" userId="8add0d955c287c43" providerId="Windows Live" clId="Web-{F4520B79-F81F-49DF-B2B5-308867637749}" dt="2023-02-02T00:30:06.888" v="251"/>
              <pc2:cmMkLst xmlns:pc2="http://schemas.microsoft.com/office/powerpoint/2019/9/main/command">
                <pc:docMk/>
                <pc:sldMk cId="2970749345" sldId="280"/>
                <pc2:cmMk id="{09BB3EC4-E579-4A27-9393-DD3374BA447C}"/>
              </pc2:cmMkLst>
            </pc226:cmChg>
          </p:ext>
        </pc:extLst>
      </pc:sldChg>
      <pc:sldChg chg="modSp delCm modCm modNotes">
        <pc:chgData name="Filip Socha" userId="8add0d955c287c43" providerId="Windows Live" clId="Web-{F4520B79-F81F-49DF-B2B5-308867637749}" dt="2023-02-02T00:32:31.456" v="271" actId="1076"/>
        <pc:sldMkLst>
          <pc:docMk/>
          <pc:sldMk cId="1447810973" sldId="281"/>
        </pc:sldMkLst>
        <pc:spChg chg="mod">
          <ac:chgData name="Filip Socha" userId="8add0d955c287c43" providerId="Windows Live" clId="Web-{F4520B79-F81F-49DF-B2B5-308867637749}" dt="2023-02-02T00:32:31.456" v="271" actId="1076"/>
          <ac:spMkLst>
            <pc:docMk/>
            <pc:sldMk cId="1447810973" sldId="281"/>
            <ac:spMk id="3" creationId="{44A5F9CB-98E2-9160-63CE-B2B10C85F56D}"/>
          </ac:spMkLst>
        </pc:spChg>
        <pc:spChg chg="mod">
          <ac:chgData name="Filip Socha" userId="8add0d955c287c43" providerId="Windows Live" clId="Web-{F4520B79-F81F-49DF-B2B5-308867637749}" dt="2023-02-02T00:12:52.018" v="65" actId="20577"/>
          <ac:spMkLst>
            <pc:docMk/>
            <pc:sldMk cId="1447810973" sldId="281"/>
            <ac:spMk id="4" creationId="{4A0D72AC-3E43-FA54-2163-7B384155F84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ilip Socha" userId="8add0d955c287c43" providerId="Windows Live" clId="Web-{F4520B79-F81F-49DF-B2B5-308867637749}" dt="2023-02-02T00:25:19.314" v="214" actId="20577"/>
              <pc2:cmMkLst xmlns:pc2="http://schemas.microsoft.com/office/powerpoint/2019/9/main/command">
                <pc:docMk/>
                <pc:sldMk cId="1447810973" sldId="281"/>
                <pc2:cmMk id="{57907A22-B190-4089-BF5D-B16659AE36AF}"/>
              </pc2:cmMkLst>
            </pc226:cmChg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13:55.490" v="77"/>
              <pc2:cmMkLst xmlns:pc2="http://schemas.microsoft.com/office/powerpoint/2019/9/main/command">
                <pc:docMk/>
                <pc:sldMk cId="1447810973" sldId="281"/>
                <pc2:cmMk id="{B823D470-4280-42B0-BE1F-6EF41E3F1187}"/>
              </pc2:cmMkLst>
            </pc226:cmChg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12:52.159" v="66"/>
              <pc2:cmMkLst xmlns:pc2="http://schemas.microsoft.com/office/powerpoint/2019/9/main/command">
                <pc:docMk/>
                <pc:sldMk cId="1447810973" sldId="281"/>
                <pc2:cmMk id="{9AB6E085-1772-4C5A-B418-5F2925EB2F1E}"/>
              </pc2:cmMkLst>
            </pc226:cmChg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14:16.553" v="109"/>
              <pc2:cmMkLst xmlns:pc2="http://schemas.microsoft.com/office/powerpoint/2019/9/main/command">
                <pc:docMk/>
                <pc:sldMk cId="1447810973" sldId="281"/>
                <pc2:cmMk id="{F02EF18F-50AF-4FE9-A938-EBB81AE9C390}"/>
              </pc2:cmMkLst>
            </pc226:cmChg>
          </p:ext>
        </pc:extLst>
      </pc:sldChg>
      <pc:sldChg chg="modSp delCm modCm">
        <pc:chgData name="Filip Socha" userId="8add0d955c287c43" providerId="Windows Live" clId="Web-{F4520B79-F81F-49DF-B2B5-308867637749}" dt="2023-02-02T00:20:22.990" v="182"/>
        <pc:sldMkLst>
          <pc:docMk/>
          <pc:sldMk cId="3424634095" sldId="284"/>
        </pc:sldMkLst>
        <pc:spChg chg="mod">
          <ac:chgData name="Filip Socha" userId="8add0d955c287c43" providerId="Windows Live" clId="Web-{F4520B79-F81F-49DF-B2B5-308867637749}" dt="2023-02-02T00:20:16.818" v="181" actId="20577"/>
          <ac:spMkLst>
            <pc:docMk/>
            <pc:sldMk cId="3424634095" sldId="284"/>
            <ac:spMk id="4" creationId="{7F3BAA6B-12B4-C8EF-313E-2916762B682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20:22.990" v="182"/>
              <pc2:cmMkLst xmlns:pc2="http://schemas.microsoft.com/office/powerpoint/2019/9/main/command">
                <pc:docMk/>
                <pc:sldMk cId="3424634095" sldId="284"/>
                <pc2:cmMk id="{88F333DD-CE05-4FD6-97DB-88BC0F21B826}"/>
              </pc2:cmMkLst>
            </pc226:cmChg>
          </p:ext>
        </pc:extLst>
      </pc:sldChg>
      <pc:sldChg chg="addSp delSp modSp modNotes">
        <pc:chgData name="Filip Socha" userId="8add0d955c287c43" providerId="Windows Live" clId="Web-{F4520B79-F81F-49DF-B2B5-308867637749}" dt="2023-02-02T11:46:06.492" v="369"/>
        <pc:sldMkLst>
          <pc:docMk/>
          <pc:sldMk cId="2850996504" sldId="285"/>
        </pc:sldMkLst>
        <pc:picChg chg="add mod">
          <ac:chgData name="Filip Socha" userId="8add0d955c287c43" providerId="Windows Live" clId="Web-{F4520B79-F81F-49DF-B2B5-308867637749}" dt="2023-02-02T00:12:27.330" v="59" actId="1076"/>
          <ac:picMkLst>
            <pc:docMk/>
            <pc:sldMk cId="2850996504" sldId="285"/>
            <ac:picMk id="2" creationId="{1E8BDD09-B5A2-1A62-9FFB-05B3BC87D523}"/>
          </ac:picMkLst>
        </pc:picChg>
        <pc:picChg chg="del">
          <ac:chgData name="Filip Socha" userId="8add0d955c287c43" providerId="Windows Live" clId="Web-{F4520B79-F81F-49DF-B2B5-308867637749}" dt="2023-02-02T00:11:15.890" v="52"/>
          <ac:picMkLst>
            <pc:docMk/>
            <pc:sldMk cId="2850996504" sldId="285"/>
            <ac:picMk id="6" creationId="{0FF30EC0-2BE8-A460-A979-E53ECF5B56DA}"/>
          </ac:picMkLst>
        </pc:picChg>
      </pc:sldChg>
      <pc:sldChg chg="modSp delCm modCm">
        <pc:chgData name="Filip Socha" userId="8add0d955c287c43" providerId="Windows Live" clId="Web-{F4520B79-F81F-49DF-B2B5-308867637749}" dt="2023-02-02T00:19:47.957" v="158"/>
        <pc:sldMkLst>
          <pc:docMk/>
          <pc:sldMk cId="2154622287" sldId="286"/>
        </pc:sldMkLst>
        <pc:spChg chg="mod">
          <ac:chgData name="Filip Socha" userId="8add0d955c287c43" providerId="Windows Live" clId="Web-{F4520B79-F81F-49DF-B2B5-308867637749}" dt="2023-02-02T00:19:47.832" v="157" actId="20577"/>
          <ac:spMkLst>
            <pc:docMk/>
            <pc:sldMk cId="2154622287" sldId="286"/>
            <ac:spMk id="4" creationId="{D6677C2F-714B-87B8-12FB-C874610D00A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19:47.957" v="158"/>
              <pc2:cmMkLst xmlns:pc2="http://schemas.microsoft.com/office/powerpoint/2019/9/main/command">
                <pc:docMk/>
                <pc:sldMk cId="2154622287" sldId="286"/>
                <pc2:cmMk id="{BF97C130-8007-4AF1-9F05-909CE6F5F479}"/>
              </pc2:cmMkLst>
            </pc226:cmChg>
          </p:ext>
        </pc:extLst>
      </pc:sldChg>
      <pc:sldChg chg="modSp delCm modCm">
        <pc:chgData name="Filip Socha" userId="8add0d955c287c43" providerId="Windows Live" clId="Web-{F4520B79-F81F-49DF-B2B5-308867637749}" dt="2023-02-02T00:19:35.238" v="152"/>
        <pc:sldMkLst>
          <pc:docMk/>
          <pc:sldMk cId="1206453587" sldId="287"/>
        </pc:sldMkLst>
        <pc:spChg chg="mod">
          <ac:chgData name="Filip Socha" userId="8add0d955c287c43" providerId="Windows Live" clId="Web-{F4520B79-F81F-49DF-B2B5-308867637749}" dt="2023-02-02T00:19:24.488" v="148" actId="20577"/>
          <ac:spMkLst>
            <pc:docMk/>
            <pc:sldMk cId="1206453587" sldId="287"/>
            <ac:spMk id="4" creationId="{0B70BB27-84C8-3378-2F9F-158B9532E285}"/>
          </ac:spMkLst>
        </pc:spChg>
        <pc:picChg chg="mod">
          <ac:chgData name="Filip Socha" userId="8add0d955c287c43" providerId="Windows Live" clId="Web-{F4520B79-F81F-49DF-B2B5-308867637749}" dt="2023-02-02T00:19:28.378" v="149" actId="1076"/>
          <ac:picMkLst>
            <pc:docMk/>
            <pc:sldMk cId="1206453587" sldId="287"/>
            <ac:picMk id="5" creationId="{9D4E5B18-A752-A495-6B64-69BAA23C5D95}"/>
          </ac:picMkLst>
        </pc:picChg>
        <pc:picChg chg="mod">
          <ac:chgData name="Filip Socha" userId="8add0d955c287c43" providerId="Windows Live" clId="Web-{F4520B79-F81F-49DF-B2B5-308867637749}" dt="2023-02-02T00:19:32.488" v="151" actId="1076"/>
          <ac:picMkLst>
            <pc:docMk/>
            <pc:sldMk cId="1206453587" sldId="287"/>
            <ac:picMk id="6" creationId="{145738AC-9788-2A4D-7789-0D4078279481}"/>
          </ac:picMkLst>
        </pc:picChg>
        <pc:picChg chg="mod">
          <ac:chgData name="Filip Socha" userId="8add0d955c287c43" providerId="Windows Live" clId="Web-{F4520B79-F81F-49DF-B2B5-308867637749}" dt="2023-02-02T00:19:30.363" v="150" actId="1076"/>
          <ac:picMkLst>
            <pc:docMk/>
            <pc:sldMk cId="1206453587" sldId="287"/>
            <ac:picMk id="7" creationId="{AB95CB07-EE3A-139D-9547-73085CB1FD0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19:35.238" v="152"/>
              <pc2:cmMkLst xmlns:pc2="http://schemas.microsoft.com/office/powerpoint/2019/9/main/command">
                <pc:docMk/>
                <pc:sldMk cId="1206453587" sldId="287"/>
                <pc2:cmMk id="{BF0A36A9-BDBC-466F-A670-0462D9AB7532}"/>
              </pc2:cmMkLst>
            </pc226:cmChg>
          </p:ext>
        </pc:extLst>
      </pc:sldChg>
      <pc:sldChg chg="modSp delCm modCm">
        <pc:chgData name="Filip Socha" userId="8add0d955c287c43" providerId="Windows Live" clId="Web-{F4520B79-F81F-49DF-B2B5-308867637749}" dt="2023-02-02T00:19:16.050" v="143"/>
        <pc:sldMkLst>
          <pc:docMk/>
          <pc:sldMk cId="3906864695" sldId="288"/>
        </pc:sldMkLst>
        <pc:spChg chg="mod">
          <ac:chgData name="Filip Socha" userId="8add0d955c287c43" providerId="Windows Live" clId="Web-{F4520B79-F81F-49DF-B2B5-308867637749}" dt="2023-02-02T00:19:12.081" v="142" actId="20577"/>
          <ac:spMkLst>
            <pc:docMk/>
            <pc:sldMk cId="3906864695" sldId="288"/>
            <ac:spMk id="4" creationId="{2C844B79-56A1-0F7E-2837-50EEE54C9B2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19:16.050" v="143"/>
              <pc2:cmMkLst xmlns:pc2="http://schemas.microsoft.com/office/powerpoint/2019/9/main/command">
                <pc:docMk/>
                <pc:sldMk cId="3906864695" sldId="288"/>
                <pc2:cmMk id="{D3BDEC9B-FBA3-403A-8EF4-5001B29EEB8D}"/>
              </pc2:cmMkLst>
            </pc226:cmChg>
          </p:ext>
        </pc:extLst>
      </pc:sldChg>
      <pc:sldChg chg="modSp delCm modCm">
        <pc:chgData name="Filip Socha" userId="8add0d955c287c43" providerId="Windows Live" clId="Web-{F4520B79-F81F-49DF-B2B5-308867637749}" dt="2023-02-02T00:19:03.440" v="137"/>
        <pc:sldMkLst>
          <pc:docMk/>
          <pc:sldMk cId="1330306675" sldId="289"/>
        </pc:sldMkLst>
        <pc:spChg chg="mod">
          <ac:chgData name="Filip Socha" userId="8add0d955c287c43" providerId="Windows Live" clId="Web-{F4520B79-F81F-49DF-B2B5-308867637749}" dt="2023-02-02T00:18:49.377" v="136" actId="20577"/>
          <ac:spMkLst>
            <pc:docMk/>
            <pc:sldMk cId="1330306675" sldId="289"/>
            <ac:spMk id="4" creationId="{91E3ADA6-F97B-36B0-D6BA-FD14556A250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19:03.440" v="137"/>
              <pc2:cmMkLst xmlns:pc2="http://schemas.microsoft.com/office/powerpoint/2019/9/main/command">
                <pc:docMk/>
                <pc:sldMk cId="1330306675" sldId="289"/>
                <pc2:cmMk id="{769F0A1B-C353-43B0-BD20-391AEDBED9CB}"/>
              </pc2:cmMkLst>
            </pc226:cmChg>
          </p:ext>
        </pc:extLst>
      </pc:sldChg>
      <pc:sldChg chg="modSp delCm modCm">
        <pc:chgData name="Filip Socha" userId="8add0d955c287c43" providerId="Windows Live" clId="Web-{F4520B79-F81F-49DF-B2B5-308867637749}" dt="2023-02-02T00:18:35.751" v="129"/>
        <pc:sldMkLst>
          <pc:docMk/>
          <pc:sldMk cId="3209871493" sldId="290"/>
        </pc:sldMkLst>
        <pc:spChg chg="mod">
          <ac:chgData name="Filip Socha" userId="8add0d955c287c43" providerId="Windows Live" clId="Web-{F4520B79-F81F-49DF-B2B5-308867637749}" dt="2023-02-02T00:18:24.032" v="128" actId="20577"/>
          <ac:spMkLst>
            <pc:docMk/>
            <pc:sldMk cId="3209871493" sldId="290"/>
            <ac:spMk id="4" creationId="{CFDBDA60-9C48-B44D-232A-7F32E3817B3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18:35.751" v="129"/>
              <pc2:cmMkLst xmlns:pc2="http://schemas.microsoft.com/office/powerpoint/2019/9/main/command">
                <pc:docMk/>
                <pc:sldMk cId="3209871493" sldId="290"/>
                <pc2:cmMk id="{751412F9-2F30-4F64-90C4-4E6EEB975135}"/>
              </pc2:cmMkLst>
            </pc226:cmChg>
          </p:ext>
        </pc:extLst>
      </pc:sldChg>
      <pc:sldChg chg="modSp delCm modCm">
        <pc:chgData name="Filip Socha" userId="8add0d955c287c43" providerId="Windows Live" clId="Web-{F4520B79-F81F-49DF-B2B5-308867637749}" dt="2023-02-02T00:32:06.877" v="270" actId="14100"/>
        <pc:sldMkLst>
          <pc:docMk/>
          <pc:sldMk cId="2450961986" sldId="291"/>
        </pc:sldMkLst>
        <pc:spChg chg="mod">
          <ac:chgData name="Filip Socha" userId="8add0d955c287c43" providerId="Windows Live" clId="Web-{F4520B79-F81F-49DF-B2B5-308867637749}" dt="2023-02-02T00:32:06.877" v="270" actId="14100"/>
          <ac:spMkLst>
            <pc:docMk/>
            <pc:sldMk cId="2450961986" sldId="291"/>
            <ac:spMk id="7" creationId="{34CAA827-23EF-55B5-6B15-3C925A8C158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Filip Socha" userId="8add0d955c287c43" providerId="Windows Live" clId="Web-{F4520B79-F81F-49DF-B2B5-308867637749}" dt="2023-02-02T00:31:43.470" v="265"/>
              <pc2:cmMkLst xmlns:pc2="http://schemas.microsoft.com/office/powerpoint/2019/9/main/command">
                <pc:docMk/>
                <pc:sldMk cId="2450961986" sldId="291"/>
                <pc2:cmMk id="{132A8E58-5FC6-47F6-B0A3-6663B1F34820}"/>
              </pc2:cmMkLst>
            </pc226:cmChg>
          </p:ext>
        </pc:extLst>
      </pc:sldChg>
      <pc:sldChg chg="del delCm">
        <pc:chgData name="Filip Socha" userId="8add0d955c287c43" providerId="Windows Live" clId="Web-{F4520B79-F81F-49DF-B2B5-308867637749}" dt="2023-02-02T00:38:04.922" v="348"/>
        <pc:sldMkLst>
          <pc:docMk/>
          <pc:sldMk cId="407905872" sldId="29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ilip Socha" userId="8add0d955c287c43" providerId="Windows Live" clId="Web-{F4520B79-F81F-49DF-B2B5-308867637749}" dt="2023-02-02T00:38:00.984" v="347"/>
              <pc2:cmMkLst xmlns:pc2="http://schemas.microsoft.com/office/powerpoint/2019/9/main/command">
                <pc:docMk/>
                <pc:sldMk cId="407905872" sldId="293"/>
                <pc2:cmMk id="{1CD509CB-443A-4E4D-AC4C-5A57370B9765}"/>
              </pc2:cmMkLst>
            </pc226:cmChg>
          </p:ext>
        </pc:extLst>
      </pc:sldChg>
      <pc:sldChg chg="addSp modSp delCm">
        <pc:chgData name="Filip Socha" userId="8add0d955c287c43" providerId="Windows Live" clId="Web-{F4520B79-F81F-49DF-B2B5-308867637749}" dt="2023-02-02T00:39:17.425" v="359"/>
        <pc:sldMkLst>
          <pc:docMk/>
          <pc:sldMk cId="1295847012" sldId="294"/>
        </pc:sldMkLst>
        <pc:picChg chg="add mod">
          <ac:chgData name="Filip Socha" userId="8add0d955c287c43" providerId="Windows Live" clId="Web-{F4520B79-F81F-49DF-B2B5-308867637749}" dt="2023-02-02T00:38:56.612" v="358" actId="1076"/>
          <ac:picMkLst>
            <pc:docMk/>
            <pc:sldMk cId="1295847012" sldId="294"/>
            <ac:picMk id="2" creationId="{9B8B5803-6185-90EE-141C-7DADE5618AF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ilip Socha" userId="8add0d955c287c43" providerId="Windows Live" clId="Web-{F4520B79-F81F-49DF-B2B5-308867637749}" dt="2023-02-02T00:39:17.425" v="359"/>
              <pc2:cmMkLst xmlns:pc2="http://schemas.microsoft.com/office/powerpoint/2019/9/main/command">
                <pc:docMk/>
                <pc:sldMk cId="1295847012" sldId="294"/>
                <pc2:cmMk id="{F3F13DDB-7124-4857-8F8A-DFA29D536C65}"/>
              </pc2:cmMkLst>
            </pc226:cmChg>
          </p:ext>
        </pc:extLst>
      </pc:sldChg>
      <pc:sldChg chg="modSp">
        <pc:chgData name="Filip Socha" userId="8add0d955c287c43" providerId="Windows Live" clId="Web-{F4520B79-F81F-49DF-B2B5-308867637749}" dt="2023-02-02T00:40:22.334" v="361" actId="14100"/>
        <pc:sldMkLst>
          <pc:docMk/>
          <pc:sldMk cId="2670605321" sldId="298"/>
        </pc:sldMkLst>
        <pc:spChg chg="mod">
          <ac:chgData name="Filip Socha" userId="8add0d955c287c43" providerId="Windows Live" clId="Web-{F4520B79-F81F-49DF-B2B5-308867637749}" dt="2023-02-02T00:40:22.334" v="361" actId="14100"/>
          <ac:spMkLst>
            <pc:docMk/>
            <pc:sldMk cId="2670605321" sldId="298"/>
            <ac:spMk id="3" creationId="{874FE86F-522B-C27E-85F3-D87994BD1CA7}"/>
          </ac:spMkLst>
        </pc:spChg>
      </pc:sldChg>
    </pc:docChg>
  </pc:docChgLst>
  <pc:docChgLst>
    <pc:chgData name="Djaja-Jośko Vitomir" userId="3d47bb1a-8aec-4e6c-97ba-2ada5d34f7b7" providerId="ADAL" clId="{46C1EDD9-DA5A-4193-A0BF-2C28718E6401}"/>
    <pc:docChg chg="undo custSel modSld sldOrd">
      <pc:chgData name="Djaja-Jośko Vitomir" userId="3d47bb1a-8aec-4e6c-97ba-2ada5d34f7b7" providerId="ADAL" clId="{46C1EDD9-DA5A-4193-A0BF-2C28718E6401}" dt="2023-02-01T23:52:17.172" v="161" actId="403"/>
      <pc:docMkLst>
        <pc:docMk/>
      </pc:docMkLst>
      <pc:sldChg chg="modSp mod">
        <pc:chgData name="Djaja-Jośko Vitomir" userId="3d47bb1a-8aec-4e6c-97ba-2ada5d34f7b7" providerId="ADAL" clId="{46C1EDD9-DA5A-4193-A0BF-2C28718E6401}" dt="2023-02-01T23:43:03.419" v="32" actId="14100"/>
        <pc:sldMkLst>
          <pc:docMk/>
          <pc:sldMk cId="2155984718" sldId="267"/>
        </pc:sldMkLst>
        <pc:spChg chg="mod">
          <ac:chgData name="Djaja-Jośko Vitomir" userId="3d47bb1a-8aec-4e6c-97ba-2ada5d34f7b7" providerId="ADAL" clId="{46C1EDD9-DA5A-4193-A0BF-2C28718E6401}" dt="2023-02-01T23:43:03.419" v="32" actId="14100"/>
          <ac:spMkLst>
            <pc:docMk/>
            <pc:sldMk cId="2155984718" sldId="267"/>
            <ac:spMk id="3" creationId="{9AD5361C-C530-1548-AF78-6CB392CEBC26}"/>
          </ac:spMkLst>
        </pc:spChg>
        <pc:spChg chg="mod">
          <ac:chgData name="Djaja-Jośko Vitomir" userId="3d47bb1a-8aec-4e6c-97ba-2ada5d34f7b7" providerId="ADAL" clId="{46C1EDD9-DA5A-4193-A0BF-2C28718E6401}" dt="2023-02-01T23:42:57.788" v="29" actId="403"/>
          <ac:spMkLst>
            <pc:docMk/>
            <pc:sldMk cId="2155984718" sldId="267"/>
            <ac:spMk id="4" creationId="{160BDD9F-EDD0-2548-B4B2-2400256471DE}"/>
          </ac:spMkLst>
        </pc:spChg>
        <pc:spChg chg="mod">
          <ac:chgData name="Djaja-Jośko Vitomir" userId="3d47bb1a-8aec-4e6c-97ba-2ada5d34f7b7" providerId="ADAL" clId="{46C1EDD9-DA5A-4193-A0BF-2C28718E6401}" dt="2023-02-01T23:42:54.311" v="28" actId="403"/>
          <ac:spMkLst>
            <pc:docMk/>
            <pc:sldMk cId="2155984718" sldId="267"/>
            <ac:spMk id="5" creationId="{00000000-0000-0000-0000-000000000000}"/>
          </ac:spMkLst>
        </pc:spChg>
        <pc:spChg chg="mod">
          <ac:chgData name="Djaja-Jośko Vitomir" userId="3d47bb1a-8aec-4e6c-97ba-2ada5d34f7b7" providerId="ADAL" clId="{46C1EDD9-DA5A-4193-A0BF-2C28718E6401}" dt="2023-02-01T23:43:03.419" v="32" actId="14100"/>
          <ac:spMkLst>
            <pc:docMk/>
            <pc:sldMk cId="2155984718" sldId="267"/>
            <ac:spMk id="6" creationId="{0C1FA4A1-FABA-B94B-80BD-4DF25CAA2E61}"/>
          </ac:spMkLst>
        </pc:spChg>
      </pc:sldChg>
      <pc:sldChg chg="modSp mod addCm">
        <pc:chgData name="Djaja-Jośko Vitomir" userId="3d47bb1a-8aec-4e6c-97ba-2ada5d34f7b7" providerId="ADAL" clId="{46C1EDD9-DA5A-4193-A0BF-2C28718E6401}" dt="2023-02-01T23:42:42.985" v="27"/>
        <pc:sldMkLst>
          <pc:docMk/>
          <pc:sldMk cId="4190634104" sldId="270"/>
        </pc:sldMkLst>
        <pc:spChg chg="mod">
          <ac:chgData name="Djaja-Jośko Vitomir" userId="3d47bb1a-8aec-4e6c-97ba-2ada5d34f7b7" providerId="ADAL" clId="{46C1EDD9-DA5A-4193-A0BF-2C28718E6401}" dt="2023-02-01T23:38:07.986" v="10" actId="403"/>
          <ac:spMkLst>
            <pc:docMk/>
            <pc:sldMk cId="4190634104" sldId="270"/>
            <ac:spMk id="2" creationId="{FE1E797A-EA2D-4E4B-4594-3B47D7E780B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37:23.891" v="2"/>
              <pc2:cmMkLst xmlns:pc2="http://schemas.microsoft.com/office/powerpoint/2019/9/main/command">
                <pc:docMk/>
                <pc:sldMk cId="4190634104" sldId="270"/>
                <pc2:cmMk id="{896B211F-8C1E-402D-A1F3-96D1669928CF}"/>
              </pc2:cmMkLst>
            </pc226:cmChg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2:42.985" v="27"/>
              <pc2:cmMkLst xmlns:pc2="http://schemas.microsoft.com/office/powerpoint/2019/9/main/command">
                <pc:docMk/>
                <pc:sldMk cId="4190634104" sldId="270"/>
                <pc2:cmMk id="{92B61776-DADE-4B21-B5EC-53BD86945BDC}"/>
              </pc2:cmMkLst>
            </pc226:cmChg>
          </p:ext>
        </pc:extLst>
      </pc:sldChg>
      <pc:sldChg chg="modSp mod addCm delCm modCm">
        <pc:chgData name="Djaja-Jośko Vitomir" userId="3d47bb1a-8aec-4e6c-97ba-2ada5d34f7b7" providerId="ADAL" clId="{46C1EDD9-DA5A-4193-A0BF-2C28718E6401}" dt="2023-02-01T23:42:28.735" v="26"/>
        <pc:sldMkLst>
          <pc:docMk/>
          <pc:sldMk cId="1328717770" sldId="271"/>
        </pc:sldMkLst>
        <pc:spChg chg="mod">
          <ac:chgData name="Djaja-Jośko Vitomir" userId="3d47bb1a-8aec-4e6c-97ba-2ada5d34f7b7" providerId="ADAL" clId="{46C1EDD9-DA5A-4193-A0BF-2C28718E6401}" dt="2023-02-01T23:40:12.366" v="19" actId="6549"/>
          <ac:spMkLst>
            <pc:docMk/>
            <pc:sldMk cId="1328717770" sldId="271"/>
            <ac:spMk id="2" creationId="{C0A9C50B-CCE3-8359-2905-C693BFCFD48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jaja-Jośko Vitomir" userId="3d47bb1a-8aec-4e6c-97ba-2ada5d34f7b7" providerId="ADAL" clId="{46C1EDD9-DA5A-4193-A0BF-2C28718E6401}" dt="2023-02-01T23:40:12.366" v="19" actId="6549"/>
              <pc2:cmMkLst xmlns:pc2="http://schemas.microsoft.com/office/powerpoint/2019/9/main/command">
                <pc:docMk/>
                <pc:sldMk cId="1328717770" sldId="271"/>
                <pc2:cmMk id="{76137965-EB44-4C11-9B8A-7B4DF8CF1E9B}"/>
              </pc2:cmMkLst>
            </pc226:cmChg>
            <pc226:cmChg xmlns:pc226="http://schemas.microsoft.com/office/powerpoint/2022/06/main/command" chg="add mod">
              <pc226:chgData name="Djaja-Jośko Vitomir" userId="3d47bb1a-8aec-4e6c-97ba-2ada5d34f7b7" providerId="ADAL" clId="{46C1EDD9-DA5A-4193-A0BF-2C28718E6401}" dt="2023-02-01T23:40:12.366" v="19" actId="6549"/>
              <pc2:cmMkLst xmlns:pc2="http://schemas.microsoft.com/office/powerpoint/2019/9/main/command">
                <pc:docMk/>
                <pc:sldMk cId="1328717770" sldId="271"/>
                <pc2:cmMk id="{EBAB2367-34D9-4D84-B49D-0261C3308D95}"/>
              </pc2:cmMkLst>
            </pc226:cmChg>
            <pc226:cmChg xmlns:pc226="http://schemas.microsoft.com/office/powerpoint/2022/06/main/command" chg="add mod">
              <pc226:chgData name="Djaja-Jośko Vitomir" userId="3d47bb1a-8aec-4e6c-97ba-2ada5d34f7b7" providerId="ADAL" clId="{46C1EDD9-DA5A-4193-A0BF-2C28718E6401}" dt="2023-02-01T23:40:12.366" v="19" actId="6549"/>
              <pc2:cmMkLst xmlns:pc2="http://schemas.microsoft.com/office/powerpoint/2019/9/main/command">
                <pc:docMk/>
                <pc:sldMk cId="1328717770" sldId="271"/>
                <pc2:cmMk id="{74290476-5495-4759-B1BB-99B5FF8ADC9B}"/>
              </pc2:cmMkLst>
            </pc226:cmChg>
            <pc226:cmChg xmlns:pc226="http://schemas.microsoft.com/office/powerpoint/2022/06/main/command" chg="add mod">
              <pc226:chgData name="Djaja-Jośko Vitomir" userId="3d47bb1a-8aec-4e6c-97ba-2ada5d34f7b7" providerId="ADAL" clId="{46C1EDD9-DA5A-4193-A0BF-2C28718E6401}" dt="2023-02-01T23:40:12.366" v="19" actId="6549"/>
              <pc2:cmMkLst xmlns:pc2="http://schemas.microsoft.com/office/powerpoint/2019/9/main/command">
                <pc:docMk/>
                <pc:sldMk cId="1328717770" sldId="271"/>
                <pc2:cmMk id="{5CAE97B9-DE42-4ECE-B480-1C7522FC3EE8}"/>
              </pc2:cmMkLst>
            </pc226:cmChg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2:28.735" v="26"/>
              <pc2:cmMkLst xmlns:pc2="http://schemas.microsoft.com/office/powerpoint/2019/9/main/command">
                <pc:docMk/>
                <pc:sldMk cId="1328717770" sldId="271"/>
                <pc2:cmMk id="{786607BC-BC44-4440-9F9E-EDDF193839AC}"/>
              </pc2:cmMkLst>
            </pc226:cmChg>
            <pc226:cmChg xmlns:pc226="http://schemas.microsoft.com/office/powerpoint/2022/06/main/command" chg="add del">
              <pc226:chgData name="Djaja-Jośko Vitomir" userId="3d47bb1a-8aec-4e6c-97ba-2ada5d34f7b7" providerId="ADAL" clId="{46C1EDD9-DA5A-4193-A0BF-2C28718E6401}" dt="2023-02-01T23:40:10.262" v="18"/>
              <pc2:cmMkLst xmlns:pc2="http://schemas.microsoft.com/office/powerpoint/2019/9/main/command">
                <pc:docMk/>
                <pc:sldMk cId="1328717770" sldId="271"/>
                <pc2:cmMk id="{83F306E9-0E2E-4F69-B239-7341180C3613}"/>
              </pc2:cmMkLst>
            </pc226:cmChg>
          </p:ext>
        </pc:extLst>
      </pc:sldChg>
      <pc:sldChg chg="modSp mod addCm delCm">
        <pc:chgData name="Djaja-Jośko Vitomir" userId="3d47bb1a-8aec-4e6c-97ba-2ada5d34f7b7" providerId="ADAL" clId="{46C1EDD9-DA5A-4193-A0BF-2C28718E6401}" dt="2023-02-01T23:41:12.989" v="21"/>
        <pc:sldMkLst>
          <pc:docMk/>
          <pc:sldMk cId="1181764467" sldId="272"/>
        </pc:sldMkLst>
        <pc:spChg chg="mod">
          <ac:chgData name="Djaja-Jośko Vitomir" userId="3d47bb1a-8aec-4e6c-97ba-2ada5d34f7b7" providerId="ADAL" clId="{46C1EDD9-DA5A-4193-A0BF-2C28718E6401}" dt="2023-02-01T23:38:13.230" v="11" actId="403"/>
          <ac:spMkLst>
            <pc:docMk/>
            <pc:sldMk cId="1181764467" sldId="272"/>
            <ac:spMk id="3" creationId="{C30E0150-575B-BC2D-EACE-235CD3F9844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Djaja-Jośko Vitomir" userId="3d47bb1a-8aec-4e6c-97ba-2ada5d34f7b7" providerId="ADAL" clId="{46C1EDD9-DA5A-4193-A0BF-2C28718E6401}" dt="2023-02-01T23:41:12.989" v="21"/>
              <pc2:cmMkLst xmlns:pc2="http://schemas.microsoft.com/office/powerpoint/2019/9/main/command">
                <pc:docMk/>
                <pc:sldMk cId="1181764467" sldId="272"/>
                <pc2:cmMk id="{01BA68FC-FDE6-44FA-9D27-609D127C4CAB}"/>
              </pc2:cmMkLst>
            </pc226:cmChg>
          </p:ext>
        </pc:extLst>
      </pc:sldChg>
      <pc:sldChg chg="addCm">
        <pc:chgData name="Djaja-Jośko Vitomir" userId="3d47bb1a-8aec-4e6c-97ba-2ada5d34f7b7" providerId="ADAL" clId="{46C1EDD9-DA5A-4193-A0BF-2C28718E6401}" dt="2023-02-01T23:41:16.553" v="22"/>
        <pc:sldMkLst>
          <pc:docMk/>
          <pc:sldMk cId="3453275444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1:16.553" v="22"/>
              <pc2:cmMkLst xmlns:pc2="http://schemas.microsoft.com/office/powerpoint/2019/9/main/command">
                <pc:docMk/>
                <pc:sldMk cId="3453275444" sldId="273"/>
                <pc2:cmMk id="{78A60D01-0571-48F0-9064-87AB4815A41A}"/>
              </pc2:cmMkLst>
            </pc226:cmChg>
          </p:ext>
        </pc:extLst>
      </pc:sldChg>
      <pc:sldChg chg="modSp mod addCm">
        <pc:chgData name="Djaja-Jośko Vitomir" userId="3d47bb1a-8aec-4e6c-97ba-2ada5d34f7b7" providerId="ADAL" clId="{46C1EDD9-DA5A-4193-A0BF-2C28718E6401}" dt="2023-02-01T23:49:34.244" v="106" actId="403"/>
        <pc:sldMkLst>
          <pc:docMk/>
          <pc:sldMk cId="3982152495" sldId="275"/>
        </pc:sldMkLst>
        <pc:spChg chg="mod">
          <ac:chgData name="Djaja-Jośko Vitomir" userId="3d47bb1a-8aec-4e6c-97ba-2ada5d34f7b7" providerId="ADAL" clId="{46C1EDD9-DA5A-4193-A0BF-2C28718E6401}" dt="2023-02-01T23:49:16.616" v="59" actId="1076"/>
          <ac:spMkLst>
            <pc:docMk/>
            <pc:sldMk cId="3982152495" sldId="275"/>
            <ac:spMk id="3" creationId="{C30E0150-575B-BC2D-EACE-235CD3F98444}"/>
          </ac:spMkLst>
        </pc:spChg>
        <pc:spChg chg="mod">
          <ac:chgData name="Djaja-Jośko Vitomir" userId="3d47bb1a-8aec-4e6c-97ba-2ada5d34f7b7" providerId="ADAL" clId="{46C1EDD9-DA5A-4193-A0BF-2C28718E6401}" dt="2023-02-01T23:49:21.251" v="60" actId="14100"/>
          <ac:spMkLst>
            <pc:docMk/>
            <pc:sldMk cId="3982152495" sldId="275"/>
            <ac:spMk id="19" creationId="{6620355C-FF86-1321-FCAC-C36CAEB8731E}"/>
          </ac:spMkLst>
        </pc:spChg>
        <pc:spChg chg="mod">
          <ac:chgData name="Djaja-Jośko Vitomir" userId="3d47bb1a-8aec-4e6c-97ba-2ada5d34f7b7" providerId="ADAL" clId="{46C1EDD9-DA5A-4193-A0BF-2C28718E6401}" dt="2023-02-01T23:49:34.244" v="106" actId="403"/>
          <ac:spMkLst>
            <pc:docMk/>
            <pc:sldMk cId="3982152495" sldId="275"/>
            <ac:spMk id="21" creationId="{767C7104-C0A9-D4E1-16A4-AB6075E2F7BE}"/>
          </ac:spMkLst>
        </pc:spChg>
        <pc:picChg chg="mod">
          <ac:chgData name="Djaja-Jośko Vitomir" userId="3d47bb1a-8aec-4e6c-97ba-2ada5d34f7b7" providerId="ADAL" clId="{46C1EDD9-DA5A-4193-A0BF-2C28718E6401}" dt="2023-02-01T23:49:27.010" v="87" actId="1038"/>
          <ac:picMkLst>
            <pc:docMk/>
            <pc:sldMk cId="3982152495" sldId="275"/>
            <ac:picMk id="8" creationId="{9BBB2321-0A31-5BDF-A6A6-570B8F3C7055}"/>
          </ac:picMkLst>
        </pc:picChg>
        <pc:picChg chg="mod">
          <ac:chgData name="Djaja-Jośko Vitomir" userId="3d47bb1a-8aec-4e6c-97ba-2ada5d34f7b7" providerId="ADAL" clId="{46C1EDD9-DA5A-4193-A0BF-2C28718E6401}" dt="2023-02-01T23:49:27.010" v="87" actId="1038"/>
          <ac:picMkLst>
            <pc:docMk/>
            <pc:sldMk cId="3982152495" sldId="275"/>
            <ac:picMk id="16" creationId="{D65DBE49-433A-18FF-03F1-A7DB2025422E}"/>
          </ac:picMkLst>
        </pc:picChg>
        <pc:picChg chg="mod">
          <ac:chgData name="Djaja-Jośko Vitomir" userId="3d47bb1a-8aec-4e6c-97ba-2ada5d34f7b7" providerId="ADAL" clId="{46C1EDD9-DA5A-4193-A0BF-2C28718E6401}" dt="2023-02-01T23:49:27.010" v="87" actId="1038"/>
          <ac:picMkLst>
            <pc:docMk/>
            <pc:sldMk cId="3982152495" sldId="275"/>
            <ac:picMk id="17" creationId="{A3B8B75D-A7F6-E231-361A-F4B8621D133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8:03.272" v="49"/>
              <pc2:cmMkLst xmlns:pc2="http://schemas.microsoft.com/office/powerpoint/2019/9/main/command">
                <pc:docMk/>
                <pc:sldMk cId="3982152495" sldId="275"/>
                <pc2:cmMk id="{46075940-B338-4229-8EDC-8CEE83F24226}"/>
              </pc2:cmMkLst>
            </pc226:cmChg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7:32.086" v="48"/>
              <pc2:cmMkLst xmlns:pc2="http://schemas.microsoft.com/office/powerpoint/2019/9/main/command">
                <pc:docMk/>
                <pc:sldMk cId="3982152495" sldId="275"/>
                <pc2:cmMk id="{4AB231B3-D4BC-472D-A3A4-63FB5308FED4}"/>
              </pc2:cmMkLst>
            </pc226:cmChg>
          </p:ext>
        </pc:extLst>
      </pc:sldChg>
      <pc:sldChg chg="modSp mod">
        <pc:chgData name="Djaja-Jośko Vitomir" userId="3d47bb1a-8aec-4e6c-97ba-2ada5d34f7b7" providerId="ADAL" clId="{46C1EDD9-DA5A-4193-A0BF-2C28718E6401}" dt="2023-02-01T23:50:17.555" v="151" actId="20577"/>
        <pc:sldMkLst>
          <pc:docMk/>
          <pc:sldMk cId="44947622" sldId="276"/>
        </pc:sldMkLst>
        <pc:spChg chg="mod">
          <ac:chgData name="Djaja-Jośko Vitomir" userId="3d47bb1a-8aec-4e6c-97ba-2ada5d34f7b7" providerId="ADAL" clId="{46C1EDD9-DA5A-4193-A0BF-2C28718E6401}" dt="2023-02-01T23:50:17.555" v="151" actId="20577"/>
          <ac:spMkLst>
            <pc:docMk/>
            <pc:sldMk cId="44947622" sldId="276"/>
            <ac:spMk id="3" creationId="{9065CFEB-85C2-EE54-C25E-0E107C4C8BCE}"/>
          </ac:spMkLst>
        </pc:spChg>
      </pc:sldChg>
      <pc:sldChg chg="modSp mod">
        <pc:chgData name="Djaja-Jośko Vitomir" userId="3d47bb1a-8aec-4e6c-97ba-2ada5d34f7b7" providerId="ADAL" clId="{46C1EDD9-DA5A-4193-A0BF-2C28718E6401}" dt="2023-02-01T23:52:10.370" v="160" actId="403"/>
        <pc:sldMkLst>
          <pc:docMk/>
          <pc:sldMk cId="705878274" sldId="277"/>
        </pc:sldMkLst>
        <pc:spChg chg="mod">
          <ac:chgData name="Djaja-Jośko Vitomir" userId="3d47bb1a-8aec-4e6c-97ba-2ada5d34f7b7" providerId="ADAL" clId="{46C1EDD9-DA5A-4193-A0BF-2C28718E6401}" dt="2023-02-01T23:52:10.370" v="160" actId="403"/>
          <ac:spMkLst>
            <pc:docMk/>
            <pc:sldMk cId="705878274" sldId="277"/>
            <ac:spMk id="3" creationId="{54FD1426-0355-9D94-2192-CFE33BEBEFBF}"/>
          </ac:spMkLst>
        </pc:spChg>
      </pc:sldChg>
      <pc:sldChg chg="addCm">
        <pc:chgData name="Djaja-Jośko Vitomir" userId="3d47bb1a-8aec-4e6c-97ba-2ada5d34f7b7" providerId="ADAL" clId="{46C1EDD9-DA5A-4193-A0BF-2C28718E6401}" dt="2023-02-01T23:45:38.195" v="40"/>
        <pc:sldMkLst>
          <pc:docMk/>
          <pc:sldMk cId="2970749345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5:38.195" v="40"/>
              <pc2:cmMkLst xmlns:pc2="http://schemas.microsoft.com/office/powerpoint/2019/9/main/command">
                <pc:docMk/>
                <pc:sldMk cId="2970749345" sldId="280"/>
                <pc2:cmMk id="{CE0A6DA6-7D85-4F6F-9C0C-B4292C5382A0}"/>
              </pc2:cmMkLst>
            </pc226:cmChg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3:33.446" v="33"/>
              <pc2:cmMkLst xmlns:pc2="http://schemas.microsoft.com/office/powerpoint/2019/9/main/command">
                <pc:docMk/>
                <pc:sldMk cId="2970749345" sldId="280"/>
                <pc2:cmMk id="{09BB3EC4-E579-4A27-9393-DD3374BA447C}"/>
              </pc2:cmMkLst>
            </pc226:cmChg>
          </p:ext>
        </pc:extLst>
      </pc:sldChg>
      <pc:sldChg chg="modSp mod ord addCm">
        <pc:chgData name="Djaja-Jośko Vitomir" userId="3d47bb1a-8aec-4e6c-97ba-2ada5d34f7b7" providerId="ADAL" clId="{46C1EDD9-DA5A-4193-A0BF-2C28718E6401}" dt="2023-02-01T23:49:49.488" v="111" actId="403"/>
        <pc:sldMkLst>
          <pc:docMk/>
          <pc:sldMk cId="1447810973" sldId="281"/>
        </pc:sldMkLst>
        <pc:spChg chg="mod">
          <ac:chgData name="Djaja-Jośko Vitomir" userId="3d47bb1a-8aec-4e6c-97ba-2ada5d34f7b7" providerId="ADAL" clId="{46C1EDD9-DA5A-4193-A0BF-2C28718E6401}" dt="2023-02-01T23:49:49.488" v="111" actId="403"/>
          <ac:spMkLst>
            <pc:docMk/>
            <pc:sldMk cId="1447810973" sldId="281"/>
            <ac:spMk id="3" creationId="{44A5F9CB-98E2-9160-63CE-B2B10C85F56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4:10.542" v="37"/>
              <pc2:cmMkLst xmlns:pc2="http://schemas.microsoft.com/office/powerpoint/2019/9/main/command">
                <pc:docMk/>
                <pc:sldMk cId="1447810973" sldId="281"/>
                <pc2:cmMk id="{57907A22-B190-4089-BF5D-B16659AE36AF}"/>
              </pc2:cmMkLst>
            </pc226:cmChg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4:44.835" v="39"/>
              <pc2:cmMkLst xmlns:pc2="http://schemas.microsoft.com/office/powerpoint/2019/9/main/command">
                <pc:docMk/>
                <pc:sldMk cId="1447810973" sldId="281"/>
                <pc2:cmMk id="{B823D470-4280-42B0-BE1F-6EF41E3F1187}"/>
              </pc2:cmMkLst>
            </pc226:cmChg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3:43.397" v="34"/>
              <pc2:cmMkLst xmlns:pc2="http://schemas.microsoft.com/office/powerpoint/2019/9/main/command">
                <pc:docMk/>
                <pc:sldMk cId="1447810973" sldId="281"/>
                <pc2:cmMk id="{9AB6E085-1772-4C5A-B418-5F2925EB2F1E}"/>
              </pc2:cmMkLst>
            </pc226:cmChg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4:37" v="38"/>
              <pc2:cmMkLst xmlns:pc2="http://schemas.microsoft.com/office/powerpoint/2019/9/main/command">
                <pc:docMk/>
                <pc:sldMk cId="1447810973" sldId="281"/>
                <pc2:cmMk id="{F02EF18F-50AF-4FE9-A938-EBB81AE9C390}"/>
              </pc2:cmMkLst>
            </pc226:cmChg>
          </p:ext>
        </pc:extLst>
      </pc:sldChg>
      <pc:sldChg chg="modSp mod addCm">
        <pc:chgData name="Djaja-Jośko Vitomir" userId="3d47bb1a-8aec-4e6c-97ba-2ada5d34f7b7" providerId="ADAL" clId="{46C1EDD9-DA5A-4193-A0BF-2C28718E6401}" dt="2023-02-01T23:49:45.812" v="110" actId="404"/>
        <pc:sldMkLst>
          <pc:docMk/>
          <pc:sldMk cId="3424634095" sldId="284"/>
        </pc:sldMkLst>
        <pc:spChg chg="mod">
          <ac:chgData name="Djaja-Jośko Vitomir" userId="3d47bb1a-8aec-4e6c-97ba-2ada5d34f7b7" providerId="ADAL" clId="{46C1EDD9-DA5A-4193-A0BF-2C28718E6401}" dt="2023-02-01T23:49:45.812" v="110" actId="404"/>
          <ac:spMkLst>
            <pc:docMk/>
            <pc:sldMk cId="3424634095" sldId="284"/>
            <ac:spMk id="4" creationId="{7F3BAA6B-12B4-C8EF-313E-2916762B682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5:58.911" v="41"/>
              <pc2:cmMkLst xmlns:pc2="http://schemas.microsoft.com/office/powerpoint/2019/9/main/command">
                <pc:docMk/>
                <pc:sldMk cId="3424634095" sldId="284"/>
                <pc2:cmMk id="{88F333DD-CE05-4FD6-97DB-88BC0F21B826}"/>
              </pc2:cmMkLst>
            </pc226:cmChg>
          </p:ext>
        </pc:extLst>
      </pc:sldChg>
      <pc:sldChg chg="modSp mod addCm">
        <pc:chgData name="Djaja-Jośko Vitomir" userId="3d47bb1a-8aec-4e6c-97ba-2ada5d34f7b7" providerId="ADAL" clId="{46C1EDD9-DA5A-4193-A0BF-2C28718E6401}" dt="2023-02-01T23:42:06.190" v="25" actId="6549"/>
        <pc:sldMkLst>
          <pc:docMk/>
          <pc:sldMk cId="2850996504" sldId="285"/>
        </pc:sldMkLst>
        <pc:spChg chg="mod">
          <ac:chgData name="Djaja-Jośko Vitomir" userId="3d47bb1a-8aec-4e6c-97ba-2ada5d34f7b7" providerId="ADAL" clId="{46C1EDD9-DA5A-4193-A0BF-2C28718E6401}" dt="2023-02-01T23:42:06.190" v="25" actId="6549"/>
          <ac:spMkLst>
            <pc:docMk/>
            <pc:sldMk cId="2850996504" sldId="285"/>
            <ac:spMk id="4" creationId="{6B13F2AD-3860-4CDF-D214-705CB17E3B0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1:49.757" v="23"/>
              <pc2:cmMkLst xmlns:pc2="http://schemas.microsoft.com/office/powerpoint/2019/9/main/command">
                <pc:docMk/>
                <pc:sldMk cId="2850996504" sldId="285"/>
                <pc2:cmMk id="{A8C54FC2-60C4-4FF7-9842-2503A96E3D41}"/>
              </pc2:cmMkLst>
            </pc226:cmChg>
          </p:ext>
        </pc:extLst>
      </pc:sldChg>
      <pc:sldChg chg="addCm">
        <pc:chgData name="Djaja-Jośko Vitomir" userId="3d47bb1a-8aec-4e6c-97ba-2ada5d34f7b7" providerId="ADAL" clId="{46C1EDD9-DA5A-4193-A0BF-2C28718E6401}" dt="2023-02-01T23:46:25.155" v="42"/>
        <pc:sldMkLst>
          <pc:docMk/>
          <pc:sldMk cId="2154622287" sldId="28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6:25.155" v="42"/>
              <pc2:cmMkLst xmlns:pc2="http://schemas.microsoft.com/office/powerpoint/2019/9/main/command">
                <pc:docMk/>
                <pc:sldMk cId="2154622287" sldId="286"/>
                <pc2:cmMk id="{BF97C130-8007-4AF1-9F05-909CE6F5F479}"/>
              </pc2:cmMkLst>
            </pc226:cmChg>
          </p:ext>
        </pc:extLst>
      </pc:sldChg>
      <pc:sldChg chg="addCm">
        <pc:chgData name="Djaja-Jośko Vitomir" userId="3d47bb1a-8aec-4e6c-97ba-2ada5d34f7b7" providerId="ADAL" clId="{46C1EDD9-DA5A-4193-A0BF-2C28718E6401}" dt="2023-02-01T23:46:32.886" v="43"/>
        <pc:sldMkLst>
          <pc:docMk/>
          <pc:sldMk cId="1206453587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6:32.886" v="43"/>
              <pc2:cmMkLst xmlns:pc2="http://schemas.microsoft.com/office/powerpoint/2019/9/main/command">
                <pc:docMk/>
                <pc:sldMk cId="1206453587" sldId="287"/>
                <pc2:cmMk id="{BF0A36A9-BDBC-466F-A670-0462D9AB7532}"/>
              </pc2:cmMkLst>
            </pc226:cmChg>
          </p:ext>
        </pc:extLst>
      </pc:sldChg>
      <pc:sldChg chg="addCm">
        <pc:chgData name="Djaja-Jośko Vitomir" userId="3d47bb1a-8aec-4e6c-97ba-2ada5d34f7b7" providerId="ADAL" clId="{46C1EDD9-DA5A-4193-A0BF-2C28718E6401}" dt="2023-02-01T23:46:39.053" v="44"/>
        <pc:sldMkLst>
          <pc:docMk/>
          <pc:sldMk cId="3906864695" sldId="2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6:39.053" v="44"/>
              <pc2:cmMkLst xmlns:pc2="http://schemas.microsoft.com/office/powerpoint/2019/9/main/command">
                <pc:docMk/>
                <pc:sldMk cId="3906864695" sldId="288"/>
                <pc2:cmMk id="{D3BDEC9B-FBA3-403A-8EF4-5001B29EEB8D}"/>
              </pc2:cmMkLst>
            </pc226:cmChg>
          </p:ext>
        </pc:extLst>
      </pc:sldChg>
      <pc:sldChg chg="addCm">
        <pc:chgData name="Djaja-Jośko Vitomir" userId="3d47bb1a-8aec-4e6c-97ba-2ada5d34f7b7" providerId="ADAL" clId="{46C1EDD9-DA5A-4193-A0BF-2C28718E6401}" dt="2023-02-01T23:46:46.465" v="45"/>
        <pc:sldMkLst>
          <pc:docMk/>
          <pc:sldMk cId="1330306675" sldId="2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6:46.465" v="45"/>
              <pc2:cmMkLst xmlns:pc2="http://schemas.microsoft.com/office/powerpoint/2019/9/main/command">
                <pc:docMk/>
                <pc:sldMk cId="1330306675" sldId="289"/>
                <pc2:cmMk id="{769F0A1B-C353-43B0-BD20-391AEDBED9CB}"/>
              </pc2:cmMkLst>
            </pc226:cmChg>
          </p:ext>
        </pc:extLst>
      </pc:sldChg>
      <pc:sldChg chg="addCm">
        <pc:chgData name="Djaja-Jośko Vitomir" userId="3d47bb1a-8aec-4e6c-97ba-2ada5d34f7b7" providerId="ADAL" clId="{46C1EDD9-DA5A-4193-A0BF-2C28718E6401}" dt="2023-02-01T23:46:54.870" v="46"/>
        <pc:sldMkLst>
          <pc:docMk/>
          <pc:sldMk cId="3209871493" sldId="29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6:54.870" v="46"/>
              <pc2:cmMkLst xmlns:pc2="http://schemas.microsoft.com/office/powerpoint/2019/9/main/command">
                <pc:docMk/>
                <pc:sldMk cId="3209871493" sldId="290"/>
                <pc2:cmMk id="{751412F9-2F30-4F64-90C4-4E6EEB975135}"/>
              </pc2:cmMkLst>
            </pc226:cmChg>
          </p:ext>
        </pc:extLst>
      </pc:sldChg>
      <pc:sldChg chg="modSp mod addCm">
        <pc:chgData name="Djaja-Jośko Vitomir" userId="3d47bb1a-8aec-4e6c-97ba-2ada5d34f7b7" providerId="ADAL" clId="{46C1EDD9-DA5A-4193-A0BF-2C28718E6401}" dt="2023-02-01T23:49:38.586" v="108" actId="403"/>
        <pc:sldMkLst>
          <pc:docMk/>
          <pc:sldMk cId="2450961986" sldId="291"/>
        </pc:sldMkLst>
        <pc:spChg chg="mod">
          <ac:chgData name="Djaja-Jośko Vitomir" userId="3d47bb1a-8aec-4e6c-97ba-2ada5d34f7b7" providerId="ADAL" clId="{46C1EDD9-DA5A-4193-A0BF-2C28718E6401}" dt="2023-02-01T23:49:38.586" v="108" actId="403"/>
          <ac:spMkLst>
            <pc:docMk/>
            <pc:sldMk cId="2450961986" sldId="291"/>
            <ac:spMk id="8" creationId="{44AA9F17-A0D3-FF02-5959-04AAFF46CE0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7:19.972" v="47"/>
              <pc2:cmMkLst xmlns:pc2="http://schemas.microsoft.com/office/powerpoint/2019/9/main/command">
                <pc:docMk/>
                <pc:sldMk cId="2450961986" sldId="291"/>
                <pc2:cmMk id="{132A8E58-5FC6-47F6-B0A3-6663B1F34820}"/>
              </pc2:cmMkLst>
            </pc226:cmChg>
          </p:ext>
        </pc:extLst>
      </pc:sldChg>
      <pc:sldChg chg="modSp mod addCm modCm">
        <pc:chgData name="Djaja-Jośko Vitomir" userId="3d47bb1a-8aec-4e6c-97ba-2ada5d34f7b7" providerId="ADAL" clId="{46C1EDD9-DA5A-4193-A0BF-2C28718E6401}" dt="2023-02-01T23:49:09.554" v="56" actId="403"/>
        <pc:sldMkLst>
          <pc:docMk/>
          <pc:sldMk cId="407905872" sldId="293"/>
        </pc:sldMkLst>
        <pc:spChg chg="mod">
          <ac:chgData name="Djaja-Jośko Vitomir" userId="3d47bb1a-8aec-4e6c-97ba-2ada5d34f7b7" providerId="ADAL" clId="{46C1EDD9-DA5A-4193-A0BF-2C28718E6401}" dt="2023-02-01T23:49:09.554" v="56" actId="403"/>
          <ac:spMkLst>
            <pc:docMk/>
            <pc:sldMk cId="407905872" sldId="293"/>
            <ac:spMk id="3" creationId="{964B2624-EF32-12CD-09A8-4469973B10C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jaja-Jośko Vitomir" userId="3d47bb1a-8aec-4e6c-97ba-2ada5d34f7b7" providerId="ADAL" clId="{46C1EDD9-DA5A-4193-A0BF-2C28718E6401}" dt="2023-02-01T23:48:33.810" v="52"/>
              <pc2:cmMkLst xmlns:pc2="http://schemas.microsoft.com/office/powerpoint/2019/9/main/command">
                <pc:docMk/>
                <pc:sldMk cId="407905872" sldId="293"/>
                <pc2:cmMk id="{1CD509CB-443A-4E4D-AC4C-5A57370B9765}"/>
              </pc2:cmMkLst>
            </pc226:cmChg>
          </p:ext>
        </pc:extLst>
      </pc:sldChg>
      <pc:sldChg chg="modSp mod addCm">
        <pc:chgData name="Djaja-Jośko Vitomir" userId="3d47bb1a-8aec-4e6c-97ba-2ada5d34f7b7" providerId="ADAL" clId="{46C1EDD9-DA5A-4193-A0BF-2C28718E6401}" dt="2023-02-01T23:49:04.483" v="55" actId="403"/>
        <pc:sldMkLst>
          <pc:docMk/>
          <pc:sldMk cId="1295847012" sldId="294"/>
        </pc:sldMkLst>
        <pc:spChg chg="mod">
          <ac:chgData name="Djaja-Jośko Vitomir" userId="3d47bb1a-8aec-4e6c-97ba-2ada5d34f7b7" providerId="ADAL" clId="{46C1EDD9-DA5A-4193-A0BF-2C28718E6401}" dt="2023-02-01T23:49:04.483" v="55" actId="403"/>
          <ac:spMkLst>
            <pc:docMk/>
            <pc:sldMk cId="1295847012" sldId="294"/>
            <ac:spMk id="3" creationId="{10605D26-DFFF-C693-F2BA-8650B164F7C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48:38.223" v="53"/>
              <pc2:cmMkLst xmlns:pc2="http://schemas.microsoft.com/office/powerpoint/2019/9/main/command">
                <pc:docMk/>
                <pc:sldMk cId="1295847012" sldId="294"/>
                <pc2:cmMk id="{F3F13DDB-7124-4857-8F8A-DFA29D536C65}"/>
              </pc2:cmMkLst>
            </pc226:cmChg>
          </p:ext>
        </pc:extLst>
      </pc:sldChg>
      <pc:sldChg chg="modSp mod addCm delCm">
        <pc:chgData name="Djaja-Jośko Vitomir" userId="3d47bb1a-8aec-4e6c-97ba-2ada5d34f7b7" providerId="ADAL" clId="{46C1EDD9-DA5A-4193-A0BF-2C28718E6401}" dt="2023-02-01T23:50:51.759" v="154"/>
        <pc:sldMkLst>
          <pc:docMk/>
          <pc:sldMk cId="2670605321" sldId="298"/>
        </pc:sldMkLst>
        <pc:spChg chg="mod">
          <ac:chgData name="Djaja-Jośko Vitomir" userId="3d47bb1a-8aec-4e6c-97ba-2ada5d34f7b7" providerId="ADAL" clId="{46C1EDD9-DA5A-4193-A0BF-2C28718E6401}" dt="2023-02-01T23:50:21.349" v="152" actId="403"/>
          <ac:spMkLst>
            <pc:docMk/>
            <pc:sldMk cId="2670605321" sldId="298"/>
            <ac:spMk id="3" creationId="{874FE86F-522B-C27E-85F3-D87994BD1CA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Djaja-Jośko Vitomir" userId="3d47bb1a-8aec-4e6c-97ba-2ada5d34f7b7" providerId="ADAL" clId="{46C1EDD9-DA5A-4193-A0BF-2C28718E6401}" dt="2023-02-01T23:50:51.759" v="154"/>
              <pc2:cmMkLst xmlns:pc2="http://schemas.microsoft.com/office/powerpoint/2019/9/main/command">
                <pc:docMk/>
                <pc:sldMk cId="2670605321" sldId="298"/>
                <pc2:cmMk id="{D1243BBD-D73A-4B5A-B9EF-2BEF093F340F}"/>
              </pc2:cmMkLst>
            </pc226:cmChg>
          </p:ext>
        </pc:extLst>
      </pc:sldChg>
      <pc:sldChg chg="addCm modCm">
        <pc:chgData name="Djaja-Jośko Vitomir" userId="3d47bb1a-8aec-4e6c-97ba-2ada5d34f7b7" providerId="ADAL" clId="{46C1EDD9-DA5A-4193-A0BF-2C28718E6401}" dt="2023-02-01T23:51:06.855" v="156"/>
        <pc:sldMkLst>
          <pc:docMk/>
          <pc:sldMk cId="1988069500" sldId="2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jaja-Jośko Vitomir" userId="3d47bb1a-8aec-4e6c-97ba-2ada5d34f7b7" providerId="ADAL" clId="{46C1EDD9-DA5A-4193-A0BF-2C28718E6401}" dt="2023-02-01T23:51:06.855" v="156"/>
              <pc2:cmMkLst xmlns:pc2="http://schemas.microsoft.com/office/powerpoint/2019/9/main/command">
                <pc:docMk/>
                <pc:sldMk cId="1988069500" sldId="299"/>
                <pc2:cmMk id="{77962B60-327D-4C63-A21C-6237CB83DB62}"/>
              </pc2:cmMkLst>
            </pc226:cmChg>
          </p:ext>
        </pc:extLst>
      </pc:sldChg>
      <pc:sldChg chg="modSp mod">
        <pc:chgData name="Djaja-Jośko Vitomir" userId="3d47bb1a-8aec-4e6c-97ba-2ada5d34f7b7" providerId="ADAL" clId="{46C1EDD9-DA5A-4193-A0BF-2C28718E6401}" dt="2023-02-01T23:52:17.172" v="161" actId="403"/>
        <pc:sldMkLst>
          <pc:docMk/>
          <pc:sldMk cId="910342269" sldId="301"/>
        </pc:sldMkLst>
        <pc:spChg chg="mod">
          <ac:chgData name="Djaja-Jośko Vitomir" userId="3d47bb1a-8aec-4e6c-97ba-2ada5d34f7b7" providerId="ADAL" clId="{46C1EDD9-DA5A-4193-A0BF-2C28718E6401}" dt="2023-02-01T23:52:17.172" v="161" actId="403"/>
          <ac:spMkLst>
            <pc:docMk/>
            <pc:sldMk cId="910342269" sldId="301"/>
            <ac:spMk id="3" creationId="{F8FEB712-1F89-5B00-9561-CBE6285C9016}"/>
          </ac:spMkLst>
        </pc:spChg>
      </pc:sldChg>
      <pc:sldChg chg="addCm">
        <pc:chgData name="Djaja-Jośko Vitomir" userId="3d47bb1a-8aec-4e6c-97ba-2ada5d34f7b7" providerId="ADAL" clId="{46C1EDD9-DA5A-4193-A0BF-2C28718E6401}" dt="2023-02-01T23:52:02.219" v="159"/>
        <pc:sldMkLst>
          <pc:docMk/>
          <pc:sldMk cId="3066145619" sldId="30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52:02.219" v="159"/>
              <pc2:cmMkLst xmlns:pc2="http://schemas.microsoft.com/office/powerpoint/2019/9/main/command">
                <pc:docMk/>
                <pc:sldMk cId="3066145619" sldId="302"/>
                <pc2:cmMk id="{AB493CE5-52A9-454A-A4B7-DDF7E318B77C}"/>
              </pc2:cmMkLst>
            </pc226:cmChg>
          </p:ext>
        </pc:extLst>
      </pc:sldChg>
      <pc:sldChg chg="addCm">
        <pc:chgData name="Djaja-Jośko Vitomir" userId="3d47bb1a-8aec-4e6c-97ba-2ada5d34f7b7" providerId="ADAL" clId="{46C1EDD9-DA5A-4193-A0BF-2C28718E6401}" dt="2023-02-01T23:51:54.334" v="158"/>
        <pc:sldMkLst>
          <pc:docMk/>
          <pc:sldMk cId="432821384" sldId="30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51:54.334" v="158"/>
              <pc2:cmMkLst xmlns:pc2="http://schemas.microsoft.com/office/powerpoint/2019/9/main/command">
                <pc:docMk/>
                <pc:sldMk cId="432821384" sldId="303"/>
                <pc2:cmMk id="{1C9E427D-719D-4CD8-9559-8D04E83F3B84}"/>
              </pc2:cmMkLst>
            </pc226:cmChg>
          </p:ext>
        </pc:extLst>
      </pc:sldChg>
      <pc:sldChg chg="addCm">
        <pc:chgData name="Djaja-Jośko Vitomir" userId="3d47bb1a-8aec-4e6c-97ba-2ada5d34f7b7" providerId="ADAL" clId="{46C1EDD9-DA5A-4193-A0BF-2C28718E6401}" dt="2023-02-01T23:51:36.830" v="157"/>
        <pc:sldMkLst>
          <pc:docMk/>
          <pc:sldMk cId="373055557" sldId="30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jaja-Jośko Vitomir" userId="3d47bb1a-8aec-4e6c-97ba-2ada5d34f7b7" providerId="ADAL" clId="{46C1EDD9-DA5A-4193-A0BF-2C28718E6401}" dt="2023-02-01T23:51:36.830" v="157"/>
              <pc2:cmMkLst xmlns:pc2="http://schemas.microsoft.com/office/powerpoint/2019/9/main/command">
                <pc:docMk/>
                <pc:sldMk cId="373055557" sldId="304"/>
                <pc2:cmMk id="{D3E9B227-C700-41E9-87B0-77957D176795}"/>
              </pc2:cmMkLst>
            </pc226:cmChg>
          </p:ext>
        </pc:ext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0464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1pPr>
    <a:lvl2pPr indent="2286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2pPr>
    <a:lvl3pPr indent="4572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3pPr>
    <a:lvl4pPr indent="6858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4pPr>
    <a:lvl5pPr indent="9144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5pPr>
    <a:lvl6pPr indent="11430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6pPr>
    <a:lvl7pPr indent="13716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7pPr>
    <a:lvl8pPr indent="16002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8pPr>
    <a:lvl9pPr indent="18288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8554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666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4117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2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062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268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520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3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2422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576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29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920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7688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62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55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322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0"/>
              </a:spcBef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28551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066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112767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60256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09958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147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298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134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64818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40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294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4904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9362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059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90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198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469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1266825" y="3833814"/>
            <a:ext cx="16764002" cy="2227352"/>
          </a:xfrm>
          <a:prstGeom prst="rect">
            <a:avLst/>
          </a:prstGeom>
        </p:spPr>
        <p:txBody>
          <a:bodyPr/>
          <a:lstStyle>
            <a:lvl1pPr>
              <a:defRPr sz="350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endParaRPr lang="pl-PL" dirty="0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1266826" y="6389688"/>
            <a:ext cx="16764000" cy="392430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266825" y="844550"/>
            <a:ext cx="16764001" cy="2089150"/>
          </a:xfrm>
          <a:prstGeom prst="rect">
            <a:avLst/>
          </a:prstGeom>
        </p:spPr>
        <p:txBody>
          <a:bodyPr/>
          <a:lstStyle>
            <a:lvl1pPr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/>
              <a:t>Tekst długi, który może zaczynać się od ozdobnego cytatu</a:t>
            </a:r>
          </a:p>
        </p:txBody>
      </p:sp>
      <p:pic>
        <p:nvPicPr>
          <p:cNvPr id="11" name="image6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42000" y="1157814"/>
            <a:ext cx="5080002" cy="1110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1266825" y="3833814"/>
            <a:ext cx="16764002" cy="2227352"/>
          </a:xfrm>
          <a:prstGeom prst="rect">
            <a:avLst/>
          </a:prstGeom>
        </p:spPr>
        <p:txBody>
          <a:bodyPr/>
          <a:lstStyle>
            <a:lvl1pPr>
              <a:defRPr sz="350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endParaRPr lang="pl-PL" dirty="0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1266826" y="6389688"/>
            <a:ext cx="16764000" cy="392430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266825" y="844550"/>
            <a:ext cx="16764001" cy="2089150"/>
          </a:xfrm>
          <a:prstGeom prst="rect">
            <a:avLst/>
          </a:prstGeom>
        </p:spPr>
        <p:txBody>
          <a:bodyPr/>
          <a:lstStyle>
            <a:lvl1pPr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/>
              <a:t>Tekst długi, który może zaczynać się od ozdobnego cytatu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087" y="1106064"/>
            <a:ext cx="5116950" cy="11109662"/>
          </a:xfrm>
          <a:prstGeom prst="rect">
            <a:avLst/>
          </a:prstGeom>
        </p:spPr>
      </p:pic>
      <p:sp>
        <p:nvSpPr>
          <p:cNvPr id="8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el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1269997" y="888833"/>
            <a:ext cx="20296194" cy="192655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 dirty="0"/>
              <a:t>Przykładowa tabela</a:t>
            </a:r>
            <a:endParaRPr dirty="0"/>
          </a:p>
        </p:txBody>
      </p:sp>
      <p:pic>
        <p:nvPicPr>
          <p:cNvPr id="7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ymbol zastępczy tabeli 9"/>
          <p:cNvSpPr>
            <a:spLocks noGrp="1"/>
          </p:cNvSpPr>
          <p:nvPr>
            <p:ph type="tbl" sz="quarter" idx="10"/>
          </p:nvPr>
        </p:nvSpPr>
        <p:spPr>
          <a:xfrm>
            <a:off x="5314950" y="3617913"/>
            <a:ext cx="13717588" cy="7920037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endParaRPr lang="pl-PL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abel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1269997" y="888833"/>
            <a:ext cx="20296194" cy="192655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 dirty="0"/>
              <a:t>Przykładowa tabela</a:t>
            </a:r>
            <a:endParaRPr dirty="0"/>
          </a:p>
        </p:txBody>
      </p:sp>
      <p:sp>
        <p:nvSpPr>
          <p:cNvPr id="17" name="Symbol zastępczy tabeli 9"/>
          <p:cNvSpPr>
            <a:spLocks noGrp="1"/>
          </p:cNvSpPr>
          <p:nvPr>
            <p:ph type="tbl" sz="quarter" idx="10"/>
          </p:nvPr>
        </p:nvSpPr>
        <p:spPr>
          <a:xfrm>
            <a:off x="5314950" y="3617913"/>
            <a:ext cx="13717588" cy="7920037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endParaRPr lang="pl-PL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yk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04"/>
          <p:cNvSpPr>
            <a:spLocks noGrp="1"/>
          </p:cNvSpPr>
          <p:nvPr>
            <p:ph type="body" sz="quarter" idx="4294967295"/>
          </p:nvPr>
        </p:nvSpPr>
        <p:spPr>
          <a:xfrm>
            <a:off x="17243425" y="3870326"/>
            <a:ext cx="6361113" cy="7216774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spcBef>
                <a:spcPts val="400"/>
              </a:spcBef>
              <a:defRPr sz="3500"/>
            </a:pPr>
            <a:r>
              <a:rPr dirty="0"/>
              <a:t> Lorem ipsum lorem ipsum </a:t>
            </a:r>
          </a:p>
          <a:p>
            <a:pPr>
              <a:spcBef>
                <a:spcPts val="400"/>
              </a:spcBef>
              <a:defRPr sz="3500"/>
            </a:pPr>
            <a:r>
              <a:rPr dirty="0"/>
              <a:t> Lorem ipsum</a:t>
            </a:r>
          </a:p>
        </p:txBody>
      </p:sp>
      <p:sp>
        <p:nvSpPr>
          <p:cNvPr id="16" name="Shape 106"/>
          <p:cNvSpPr/>
          <p:nvPr userDrawn="1"/>
        </p:nvSpPr>
        <p:spPr>
          <a:xfrm>
            <a:off x="16764000" y="4115810"/>
            <a:ext cx="313315" cy="313316"/>
          </a:xfrm>
          <a:prstGeom prst="ellipse">
            <a:avLst/>
          </a:prstGeom>
          <a:solidFill>
            <a:srgbClr val="3C3C4C"/>
          </a:solidFill>
          <a:ln w="12700">
            <a:miter lim="400000"/>
          </a:ln>
        </p:spPr>
        <p:txBody>
          <a:bodyPr lIns="110709" tIns="110709" rIns="110709" bIns="110709"/>
          <a:lstStyle/>
          <a:p>
            <a:endParaRPr/>
          </a:p>
        </p:txBody>
      </p:sp>
      <p:sp>
        <p:nvSpPr>
          <p:cNvPr id="17" name="Shape 107"/>
          <p:cNvSpPr/>
          <p:nvPr userDrawn="1"/>
        </p:nvSpPr>
        <p:spPr>
          <a:xfrm>
            <a:off x="16764000" y="4827010"/>
            <a:ext cx="313315" cy="313316"/>
          </a:xfrm>
          <a:prstGeom prst="ellipse">
            <a:avLst/>
          </a:prstGeom>
          <a:solidFill>
            <a:srgbClr val="B4A0AA"/>
          </a:solidFill>
          <a:ln w="12700">
            <a:miter lim="400000"/>
          </a:ln>
        </p:spPr>
        <p:txBody>
          <a:bodyPr lIns="110709" tIns="110709" rIns="110709" bIns="110709"/>
          <a:lstStyle/>
          <a:p>
            <a:endParaRPr/>
          </a:p>
        </p:txBody>
      </p:sp>
      <p:sp>
        <p:nvSpPr>
          <p:cNvPr id="18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1269998" y="3870325"/>
            <a:ext cx="14589128" cy="721677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endParaRPr lang="pl-PL" dirty="0"/>
          </a:p>
        </p:txBody>
      </p:sp>
      <p:sp>
        <p:nvSpPr>
          <p:cNvPr id="19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1269997" y="898525"/>
            <a:ext cx="20296194" cy="230187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 dirty="0"/>
              <a:t>Wykres z opisem</a:t>
            </a:r>
            <a:endParaRPr dirty="0"/>
          </a:p>
        </p:txBody>
      </p:sp>
      <p:sp>
        <p:nvSpPr>
          <p:cNvPr id="10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yk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  <p:sp>
        <p:nvSpPr>
          <p:cNvPr id="9" name="Shape 104"/>
          <p:cNvSpPr>
            <a:spLocks noGrp="1"/>
          </p:cNvSpPr>
          <p:nvPr>
            <p:ph type="body" sz="quarter" idx="4294967295"/>
          </p:nvPr>
        </p:nvSpPr>
        <p:spPr>
          <a:xfrm>
            <a:off x="17243425" y="3870326"/>
            <a:ext cx="6361113" cy="7216774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spcBef>
                <a:spcPts val="400"/>
              </a:spcBef>
              <a:defRPr sz="3500"/>
            </a:pPr>
            <a:r>
              <a:rPr dirty="0"/>
              <a:t> Lorem ipsum lorem ipsum </a:t>
            </a:r>
          </a:p>
          <a:p>
            <a:pPr>
              <a:spcBef>
                <a:spcPts val="400"/>
              </a:spcBef>
              <a:defRPr sz="3500"/>
            </a:pPr>
            <a:r>
              <a:rPr dirty="0"/>
              <a:t> Lorem ipsum</a:t>
            </a:r>
          </a:p>
        </p:txBody>
      </p:sp>
      <p:sp>
        <p:nvSpPr>
          <p:cNvPr id="16" name="Shape 106"/>
          <p:cNvSpPr/>
          <p:nvPr userDrawn="1"/>
        </p:nvSpPr>
        <p:spPr>
          <a:xfrm>
            <a:off x="16764000" y="4115810"/>
            <a:ext cx="313315" cy="313316"/>
          </a:xfrm>
          <a:prstGeom prst="ellipse">
            <a:avLst/>
          </a:prstGeom>
          <a:solidFill>
            <a:srgbClr val="3C3C4C"/>
          </a:solidFill>
          <a:ln w="12700">
            <a:miter lim="400000"/>
          </a:ln>
        </p:spPr>
        <p:txBody>
          <a:bodyPr lIns="110709" tIns="110709" rIns="110709" bIns="110709"/>
          <a:lstStyle/>
          <a:p>
            <a:endParaRPr/>
          </a:p>
        </p:txBody>
      </p:sp>
      <p:sp>
        <p:nvSpPr>
          <p:cNvPr id="17" name="Shape 107"/>
          <p:cNvSpPr/>
          <p:nvPr userDrawn="1"/>
        </p:nvSpPr>
        <p:spPr>
          <a:xfrm>
            <a:off x="16764000" y="4827010"/>
            <a:ext cx="313315" cy="313316"/>
          </a:xfrm>
          <a:prstGeom prst="ellipse">
            <a:avLst/>
          </a:prstGeom>
          <a:solidFill>
            <a:srgbClr val="B4A0AA"/>
          </a:solidFill>
          <a:ln w="12700">
            <a:miter lim="400000"/>
          </a:ln>
        </p:spPr>
        <p:txBody>
          <a:bodyPr lIns="110709" tIns="110709" rIns="110709" bIns="110709"/>
          <a:lstStyle/>
          <a:p>
            <a:endParaRPr/>
          </a:p>
        </p:txBody>
      </p:sp>
      <p:sp>
        <p:nvSpPr>
          <p:cNvPr id="18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1269998" y="3870325"/>
            <a:ext cx="14589128" cy="721677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endParaRPr lang="pl-PL" dirty="0"/>
          </a:p>
        </p:txBody>
      </p:sp>
      <p:sp>
        <p:nvSpPr>
          <p:cNvPr id="19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1269997" y="898525"/>
            <a:ext cx="20296194" cy="230187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 dirty="0"/>
              <a:t>Wykres z opisem</a:t>
            </a:r>
            <a:endParaRPr dirty="0"/>
          </a:p>
        </p:txBody>
      </p:sp>
      <p:sp>
        <p:nvSpPr>
          <p:cNvPr id="10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az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11"/>
          <p:cNvSpPr>
            <a:spLocks noGrp="1"/>
          </p:cNvSpPr>
          <p:nvPr>
            <p:ph type="body" sz="half" idx="4294967295"/>
          </p:nvPr>
        </p:nvSpPr>
        <p:spPr>
          <a:xfrm>
            <a:off x="17094201" y="4500562"/>
            <a:ext cx="6510338" cy="703738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spcBef>
                <a:spcPts val="500"/>
              </a:spcBef>
            </a:pPr>
            <a:r>
              <a:rPr dirty="0"/>
              <a:t>Lorem ipsum  lorem ipsum  lore lorem ipsum lorem ipsum lorem ipsum.</a:t>
            </a:r>
          </a:p>
          <a:p>
            <a:pPr>
              <a:spcBef>
                <a:spcPts val="500"/>
              </a:spcBef>
            </a:pPr>
            <a:endParaRPr dirty="0"/>
          </a:p>
          <a:p>
            <a:pPr>
              <a:spcBef>
                <a:spcPts val="500"/>
              </a:spcBef>
            </a:pPr>
            <a:endParaRPr dirty="0"/>
          </a:p>
          <a:p>
            <a:pPr>
              <a:spcBef>
                <a:spcPts val="500"/>
              </a:spcBef>
            </a:pPr>
            <a:r>
              <a:rPr dirty="0"/>
              <a:t>Lorem ipsum  lorem ipsum  lore lorem ipsum lorem ipsum lorem ipsum.</a:t>
            </a:r>
          </a:p>
        </p:txBody>
      </p:sp>
      <p:sp>
        <p:nvSpPr>
          <p:cNvPr id="5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079788" cy="1153795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pl-PL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7268">
          <p15:clr>
            <a:srgbClr val="FBAE40"/>
          </p15:clr>
        </p15:guide>
        <p15:guide id="2" pos="101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braz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1"/>
          <p:cNvSpPr>
            <a:spLocks noGrp="1"/>
          </p:cNvSpPr>
          <p:nvPr>
            <p:ph type="body" sz="half" idx="4294967295"/>
          </p:nvPr>
        </p:nvSpPr>
        <p:spPr>
          <a:xfrm>
            <a:off x="17094201" y="4500562"/>
            <a:ext cx="6510338" cy="703738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spcBef>
                <a:spcPts val="500"/>
              </a:spcBef>
            </a:pPr>
            <a:r>
              <a:rPr dirty="0"/>
              <a:t>Lorem ipsum  lorem ipsum  lore lorem ipsum lorem ipsum lorem ipsum.</a:t>
            </a:r>
          </a:p>
          <a:p>
            <a:pPr>
              <a:spcBef>
                <a:spcPts val="500"/>
              </a:spcBef>
            </a:pPr>
            <a:endParaRPr dirty="0"/>
          </a:p>
          <a:p>
            <a:pPr>
              <a:spcBef>
                <a:spcPts val="500"/>
              </a:spcBef>
            </a:pPr>
            <a:endParaRPr dirty="0"/>
          </a:p>
          <a:p>
            <a:pPr>
              <a:spcBef>
                <a:spcPts val="500"/>
              </a:spcBef>
            </a:pPr>
            <a:r>
              <a:rPr dirty="0"/>
              <a:t>Lorem ipsum  lorem ipsum  lore lorem ipsum lorem ipsum lorem ipsum.</a:t>
            </a:r>
          </a:p>
        </p:txBody>
      </p:sp>
      <p:sp>
        <p:nvSpPr>
          <p:cNvPr id="5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079788" cy="1153795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pl-PL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7268">
          <p15:clr>
            <a:srgbClr val="FBAE40"/>
          </p15:clr>
        </p15:guide>
        <p15:guide id="2" pos="101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ajd pierwszy">
    <p:bg>
      <p:bgPr>
        <a:solidFill>
          <a:srgbClr val="B4A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ajd pierwszy">
    <p:bg>
      <p:bgPr>
        <a:solidFill>
          <a:srgbClr val="3C3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99" y="1105748"/>
            <a:ext cx="4883733" cy="1628917"/>
          </a:xfrm>
          <a:prstGeom prst="rect">
            <a:avLst/>
          </a:prstGeom>
        </p:spPr>
      </p:pic>
      <p:sp>
        <p:nvSpPr>
          <p:cNvPr id="4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Tytuł prezentacji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endParaRPr lang="pl-PL" sz="7000" dirty="0">
              <a:solidFill>
                <a:srgbClr val="FFFFFF"/>
              </a:solidFill>
              <a:latin typeface="Adagio_Slab" charset="0"/>
              <a:ea typeface="Adagio_Slab" charset="0"/>
              <a:cs typeface="Adagio_Sla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ajd pierwszy">
    <p:bg>
      <p:bgPr>
        <a:solidFill>
          <a:srgbClr val="3C3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087" y="1106064"/>
            <a:ext cx="5116950" cy="11109662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99" y="1105748"/>
            <a:ext cx="4883733" cy="1628917"/>
          </a:xfrm>
          <a:prstGeom prst="rect">
            <a:avLst/>
          </a:prstGeom>
        </p:spPr>
      </p:pic>
      <p:sp>
        <p:nvSpPr>
          <p:cNvPr id="6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Tytuł prezentacji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endParaRPr lang="pl-PL" sz="7000" dirty="0">
              <a:solidFill>
                <a:srgbClr val="FFFFFF"/>
              </a:solidFill>
              <a:latin typeface="Adagio_Slab" charset="0"/>
              <a:ea typeface="Adagio_Slab" charset="0"/>
              <a:cs typeface="Adagio_Sla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ajd pierwszy">
    <p:bg>
      <p:bgPr>
        <a:solidFill>
          <a:srgbClr val="B4A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  <p:pic>
        <p:nvPicPr>
          <p:cNvPr id="4" name="image6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97035" y="1107013"/>
            <a:ext cx="5080002" cy="11107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97035" y="1107013"/>
            <a:ext cx="5080002" cy="1110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8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087" y="1106064"/>
            <a:ext cx="5116950" cy="11109662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99" y="1105748"/>
            <a:ext cx="4883733" cy="1628917"/>
          </a:xfrm>
          <a:prstGeom prst="rect">
            <a:avLst/>
          </a:prstGeom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1266825" y="3833814"/>
            <a:ext cx="21420836" cy="2227352"/>
          </a:xfrm>
          <a:prstGeom prst="rect">
            <a:avLst/>
          </a:prstGeom>
        </p:spPr>
        <p:txBody>
          <a:bodyPr/>
          <a:lstStyle>
            <a:lvl1pPr>
              <a:defRPr sz="350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endParaRPr lang="pl-PL" dirty="0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1266825" y="6389688"/>
            <a:ext cx="21420835" cy="392430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266825" y="844550"/>
            <a:ext cx="20364450" cy="2089150"/>
          </a:xfrm>
          <a:prstGeom prst="rect">
            <a:avLst/>
          </a:prstGeom>
        </p:spPr>
        <p:txBody>
          <a:bodyPr/>
          <a:lstStyle>
            <a:lvl1pPr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/>
              <a:t>Tekst długi, który może zaczynać się od ozdobnego cytatu</a:t>
            </a:r>
          </a:p>
        </p:txBody>
      </p:sp>
      <p:sp>
        <p:nvSpPr>
          <p:cNvPr id="11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1266825" y="3833814"/>
            <a:ext cx="21420836" cy="2227352"/>
          </a:xfrm>
          <a:prstGeom prst="rect">
            <a:avLst/>
          </a:prstGeom>
        </p:spPr>
        <p:txBody>
          <a:bodyPr/>
          <a:lstStyle>
            <a:lvl1pPr>
              <a:defRPr sz="350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endParaRPr lang="pl-PL" dirty="0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1266825" y="6389688"/>
            <a:ext cx="21420835" cy="392430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266825" y="844550"/>
            <a:ext cx="20364450" cy="2089150"/>
          </a:xfrm>
          <a:prstGeom prst="rect">
            <a:avLst/>
          </a:prstGeom>
        </p:spPr>
        <p:txBody>
          <a:bodyPr/>
          <a:lstStyle>
            <a:lvl1pPr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/>
              <a:t>Tekst długi, który może zaczynać się od ozdobnego cytatu</a:t>
            </a:r>
          </a:p>
        </p:txBody>
      </p:sp>
      <p:sp>
        <p:nvSpPr>
          <p:cNvPr id="8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8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ymbol zastępczy tekstu 8"/>
          <p:cNvSpPr txBox="1">
            <a:spLocks/>
          </p:cNvSpPr>
          <p:nvPr userDrawn="1"/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 marL="0" marR="0" indent="0" algn="l" defTabSz="1087437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Tytuł prezentacji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endParaRPr lang="pl-PL" dirty="0">
              <a:latin typeface="Adagio_Slab" charset="0"/>
              <a:ea typeface="Adagio_Slab" charset="0"/>
              <a:cs typeface="Adagio_Slab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83" r:id="rId3"/>
    <p:sldLayoutId id="2147483682" r:id="rId4"/>
    <p:sldLayoutId id="2147483681" r:id="rId5"/>
    <p:sldLayoutId id="2147483673" r:id="rId6"/>
    <p:sldLayoutId id="2147483674" r:id="rId7"/>
    <p:sldLayoutId id="2147483671" r:id="rId8"/>
    <p:sldLayoutId id="2147483675" r:id="rId9"/>
    <p:sldLayoutId id="2147483670" r:id="rId10"/>
    <p:sldLayoutId id="2147483676" r:id="rId11"/>
    <p:sldLayoutId id="2147483660" r:id="rId12"/>
    <p:sldLayoutId id="2147483677" r:id="rId13"/>
    <p:sldLayoutId id="2147483664" r:id="rId14"/>
    <p:sldLayoutId id="2147483678" r:id="rId15"/>
    <p:sldLayoutId id="2147483663" r:id="rId16"/>
    <p:sldLayoutId id="214748367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 charset="0"/>
          <a:ea typeface="+mn-ea"/>
          <a:cs typeface="+mn-cs"/>
          <a:sym typeface="Helvetica"/>
        </a:defRPr>
      </a:lvl1pPr>
      <a:lvl2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1pPr>
      <a:lvl2pPr marL="681566" marR="0" indent="-338666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2pPr>
      <a:lvl3pPr marL="3429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3pPr>
      <a:lvl4pPr marL="3429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4pPr>
      <a:lvl5pPr marL="3429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5pPr>
      <a:lvl6pPr marL="8001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6pPr>
      <a:lvl7pPr marL="12573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7pPr>
      <a:lvl8pPr marL="17145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8pPr>
      <a:lvl9pPr marL="21717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9pPr>
    </p:bodyStyle>
    <p:otherStyle>
      <a:lvl1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1pPr>
      <a:lvl2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2pPr>
      <a:lvl3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3pPr>
      <a:lvl4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4pPr>
      <a:lvl5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5pPr>
      <a:lvl6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6pPr>
      <a:lvl7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7pPr>
      <a:lvl8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8pPr>
      <a:lvl9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42">
          <p15:clr>
            <a:srgbClr val="F26B43"/>
          </p15:clr>
        </p15:guide>
        <p15:guide id="2" pos="14869">
          <p15:clr>
            <a:srgbClr val="F26B43"/>
          </p15:clr>
        </p15:guide>
        <p15:guide id="3" orient="horz" pos="4420">
          <p15:clr>
            <a:srgbClr val="F26B43"/>
          </p15:clr>
        </p15:guide>
        <p15:guide id="4" pos="2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/>
          <p:cNvSpPr>
            <a:spLocks noGrp="1"/>
          </p:cNvSpPr>
          <p:nvPr>
            <p:ph type="body" sz="quarter" idx="11"/>
          </p:nvPr>
        </p:nvSpPr>
        <p:spPr>
          <a:xfrm>
            <a:off x="2864754" y="5813425"/>
            <a:ext cx="15726835" cy="2089150"/>
          </a:xfrm>
        </p:spPr>
        <p:txBody>
          <a:bodyPr lIns="91440" tIns="45720" rIns="91440" bIns="45720" anchor="t"/>
          <a:lstStyle/>
          <a:p>
            <a:r>
              <a:rPr lang="pl-PL" sz="7200" dirty="0">
                <a:solidFill>
                  <a:srgbClr val="C5B5BF"/>
                </a:solidFill>
                <a:latin typeface="Calibri"/>
              </a:rPr>
              <a:t>Sieć czujników zbliżeniowych z bezprzewodową transmisją wyników</a:t>
            </a:r>
          </a:p>
        </p:txBody>
      </p:sp>
      <p:sp>
        <p:nvSpPr>
          <p:cNvPr id="3" name="Symbol zastępczy tekstu 4">
            <a:extLst>
              <a:ext uri="{FF2B5EF4-FFF2-40B4-BE49-F238E27FC236}">
                <a16:creationId xmlns:a16="http://schemas.microsoft.com/office/drawing/2014/main" id="{9AD5361C-C530-1548-AF78-6CB392CEBC26}"/>
              </a:ext>
            </a:extLst>
          </p:cNvPr>
          <p:cNvSpPr txBox="1">
            <a:spLocks/>
          </p:cNvSpPr>
          <p:nvPr/>
        </p:nvSpPr>
        <p:spPr>
          <a:xfrm>
            <a:off x="2870197" y="12514182"/>
            <a:ext cx="7052128" cy="12018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4000" dirty="0">
                <a:solidFill>
                  <a:srgbClr val="C5B5BF"/>
                </a:solidFill>
                <a:latin typeface="Calibri"/>
              </a:rPr>
              <a:t>Autor: Filip Socha</a:t>
            </a:r>
          </a:p>
        </p:txBody>
      </p:sp>
      <p:sp>
        <p:nvSpPr>
          <p:cNvPr id="4" name="Symbol zastępczy tekstu 4">
            <a:extLst>
              <a:ext uri="{FF2B5EF4-FFF2-40B4-BE49-F238E27FC236}">
                <a16:creationId xmlns:a16="http://schemas.microsoft.com/office/drawing/2014/main" id="{160BDD9F-EDD0-2548-B4B2-2400256471DE}"/>
              </a:ext>
            </a:extLst>
          </p:cNvPr>
          <p:cNvSpPr txBox="1">
            <a:spLocks/>
          </p:cNvSpPr>
          <p:nvPr/>
        </p:nvSpPr>
        <p:spPr>
          <a:xfrm>
            <a:off x="2864754" y="8229147"/>
            <a:ext cx="6570854" cy="12018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3600" dirty="0">
                <a:solidFill>
                  <a:srgbClr val="C5B5BF"/>
                </a:solidFill>
                <a:latin typeface="Calibri"/>
              </a:rPr>
              <a:t>Praca dyplomowa inżynierska</a:t>
            </a:r>
          </a:p>
        </p:txBody>
      </p:sp>
      <p:sp>
        <p:nvSpPr>
          <p:cNvPr id="6" name="Symbol zastępczy tekstu 4">
            <a:extLst>
              <a:ext uri="{FF2B5EF4-FFF2-40B4-BE49-F238E27FC236}">
                <a16:creationId xmlns:a16="http://schemas.microsoft.com/office/drawing/2014/main" id="{0C1FA4A1-FABA-B94B-80BD-4DF25CAA2E61}"/>
              </a:ext>
            </a:extLst>
          </p:cNvPr>
          <p:cNvSpPr txBox="1">
            <a:spLocks/>
          </p:cNvSpPr>
          <p:nvPr/>
        </p:nvSpPr>
        <p:spPr>
          <a:xfrm>
            <a:off x="9435607" y="12514182"/>
            <a:ext cx="7841739" cy="11843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4000" dirty="0">
                <a:solidFill>
                  <a:srgbClr val="C5B5BF"/>
                </a:solidFill>
                <a:latin typeface="Calibri"/>
              </a:rPr>
              <a:t>Promotor: dr inż. </a:t>
            </a:r>
            <a:r>
              <a:rPr lang="pl-PL" sz="4000" dirty="0" err="1">
                <a:solidFill>
                  <a:srgbClr val="C5B5BF"/>
                </a:solidFill>
                <a:latin typeface="Calibri"/>
              </a:rPr>
              <a:t>Vitomir</a:t>
            </a:r>
            <a:r>
              <a:rPr lang="pl-PL" sz="4000" dirty="0">
                <a:solidFill>
                  <a:srgbClr val="C5B5BF"/>
                </a:solidFill>
                <a:latin typeface="Calibri"/>
              </a:rPr>
              <a:t> </a:t>
            </a:r>
            <a:r>
              <a:rPr lang="pl-PL" sz="4000" dirty="0" err="1">
                <a:solidFill>
                  <a:srgbClr val="C5B5BF"/>
                </a:solidFill>
                <a:latin typeface="Calibri"/>
              </a:rPr>
              <a:t>Djaja</a:t>
            </a:r>
            <a:r>
              <a:rPr lang="pl-PL" sz="4000" dirty="0">
                <a:solidFill>
                  <a:srgbClr val="C5B5BF"/>
                </a:solidFill>
                <a:latin typeface="Calibri"/>
              </a:rPr>
              <a:t>-Jośko</a:t>
            </a:r>
          </a:p>
        </p:txBody>
      </p:sp>
    </p:spTree>
    <p:extLst>
      <p:ext uri="{BB962C8B-B14F-4D97-AF65-F5344CB8AC3E}">
        <p14:creationId xmlns:p14="http://schemas.microsoft.com/office/powerpoint/2010/main" val="21559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B70BB27-84C8-3378-2F9F-158B9532E2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5400" dirty="0"/>
              <a:t>Schematy połączeń modułu czujnika, złącza micro USB i stabilizatorów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9D4E5B18-A752-A495-6B64-69BAA23C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37" y="8040074"/>
            <a:ext cx="16178923" cy="3829616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145738AC-9788-2A4D-7789-0D407827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121" y="2909956"/>
            <a:ext cx="9452303" cy="4643410"/>
          </a:xfrm>
          <a:prstGeom prst="rect">
            <a:avLst/>
          </a:prstGeom>
        </p:spPr>
      </p:pic>
      <p:pic>
        <p:nvPicPr>
          <p:cNvPr id="7" name="Obraz 7" descr="Obraz zawierający stół&#10;&#10;Opis wygenerowany automatycznie">
            <a:extLst>
              <a:ext uri="{FF2B5EF4-FFF2-40B4-BE49-F238E27FC236}">
                <a16:creationId xmlns:a16="http://schemas.microsoft.com/office/drawing/2014/main" id="{AB95CB07-EE3A-139D-9547-73085CB1F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509" y="2929853"/>
            <a:ext cx="6901111" cy="46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5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C844B79-56A1-0F7E-2837-50EEE54C9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5400" dirty="0"/>
              <a:t>Schemat połączeń modułu BLE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1F2BAA93-4F9B-EEA3-8315-99DEA46F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60" y="2193178"/>
            <a:ext cx="12596222" cy="102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1E3ADA6-F97B-36B0-D6BA-FD14556A2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5400" dirty="0"/>
              <a:t>Schematy połączeń oscylatora, diod LED i 2 złączy 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0EB516C0-7757-42B4-1EA0-326F2D970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471" y="3407403"/>
            <a:ext cx="17441777" cy="69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FDBDA60-9C48-B44D-232A-7F32E3817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5617" y="2377398"/>
            <a:ext cx="8925270" cy="2089150"/>
          </a:xfrm>
        </p:spPr>
        <p:txBody>
          <a:bodyPr lIns="91440" tIns="45720" rIns="91440" bIns="45720" anchor="t"/>
          <a:lstStyle/>
          <a:p>
            <a:r>
              <a:rPr lang="pl-PL" sz="6000" dirty="0"/>
              <a:t>Zaprojektowany obwód drukowany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6D49C37A-4120-C188-75B5-F47BAAD7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302" y="1120942"/>
            <a:ext cx="7222957" cy="114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DA04391-2344-D070-B13C-C1153DAA5E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6000" dirty="0"/>
              <a:t>Montaż elementów układu</a:t>
            </a:r>
          </a:p>
        </p:txBody>
      </p:sp>
      <p:pic>
        <p:nvPicPr>
          <p:cNvPr id="5" name="Obraz 5" descr="Obraz zawierający tekst, sprzęt elektroniczny, obwód&#10;&#10;Opis wygenerowany automatycznie">
            <a:extLst>
              <a:ext uri="{FF2B5EF4-FFF2-40B4-BE49-F238E27FC236}">
                <a16:creationId xmlns:a16="http://schemas.microsoft.com/office/drawing/2014/main" id="{0E44B6BF-40D8-7B27-185C-A724A306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272" y="3207247"/>
            <a:ext cx="8312032" cy="5598649"/>
          </a:xfrm>
          <a:prstGeom prst="rect">
            <a:avLst/>
          </a:prstGeom>
        </p:spPr>
      </p:pic>
      <p:sp>
        <p:nvSpPr>
          <p:cNvPr id="7" name="Symbol zastępczy tekstu 3">
            <a:extLst>
              <a:ext uri="{FF2B5EF4-FFF2-40B4-BE49-F238E27FC236}">
                <a16:creationId xmlns:a16="http://schemas.microsoft.com/office/drawing/2014/main" id="{34CAA827-23EF-55B5-6B15-3C925A8C1587}"/>
              </a:ext>
            </a:extLst>
          </p:cNvPr>
          <p:cNvSpPr txBox="1">
            <a:spLocks/>
          </p:cNvSpPr>
          <p:nvPr/>
        </p:nvSpPr>
        <p:spPr>
          <a:xfrm>
            <a:off x="14167503" y="8958778"/>
            <a:ext cx="6225349" cy="20891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algn="ctr" hangingPunct="1"/>
            <a:r>
              <a:rPr lang="pl-PL" sz="3200" i="1" dirty="0"/>
              <a:t>Końcowy wygląd opracowanego obwodu drukowanego</a:t>
            </a:r>
            <a:endParaRPr lang="pl-PL" sz="3200"/>
          </a:p>
        </p:txBody>
      </p:sp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44AA9F17-A0D3-FF02-5959-04AAFF46CE03}"/>
              </a:ext>
            </a:extLst>
          </p:cNvPr>
          <p:cNvSpPr txBox="1">
            <a:spLocks/>
          </p:cNvSpPr>
          <p:nvPr/>
        </p:nvSpPr>
        <p:spPr>
          <a:xfrm>
            <a:off x="1275446" y="3941543"/>
            <a:ext cx="11312257" cy="36682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4400" dirty="0"/>
              <a:t>Etapy:</a:t>
            </a:r>
          </a:p>
          <a:p>
            <a:pPr marL="457200" indent="-457200">
              <a:buFont typeface="Arial"/>
              <a:buChar char="•"/>
            </a:pPr>
            <a:r>
              <a:rPr lang="pl-PL" sz="4400" dirty="0"/>
              <a:t>montaż z wykorzystaniem pasty lutowniczej i pieca</a:t>
            </a:r>
          </a:p>
          <a:p>
            <a:pPr marL="457200" indent="-457200">
              <a:buFont typeface="Arial"/>
              <a:buChar char="•"/>
            </a:pPr>
            <a:r>
              <a:rPr lang="pl-PL" sz="4400" dirty="0"/>
              <a:t>montaż przy pomocy lutownicy</a:t>
            </a:r>
            <a:endParaRPr lang="pl-PL" sz="4400" i="1" dirty="0"/>
          </a:p>
          <a:p>
            <a:endParaRPr lang="pl-PL" sz="3600" i="1" dirty="0"/>
          </a:p>
        </p:txBody>
      </p:sp>
    </p:spTree>
    <p:extLst>
      <p:ext uri="{BB962C8B-B14F-4D97-AF65-F5344CB8AC3E}">
        <p14:creationId xmlns:p14="http://schemas.microsoft.com/office/powerpoint/2010/main" val="24509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30E0150-575B-BC2D-EACE-235CD3F984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782" y="3881392"/>
            <a:ext cx="21420835" cy="6571247"/>
          </a:xfrm>
        </p:spPr>
        <p:txBody>
          <a:bodyPr lIns="91440" tIns="45720" rIns="91440" bIns="45720" anchor="t"/>
          <a:lstStyle/>
          <a:p>
            <a:pPr marL="571500" indent="-571500">
              <a:buFont typeface="Arial"/>
              <a:buChar char="•"/>
            </a:pPr>
            <a:r>
              <a:rPr lang="pl-PL" sz="4400" dirty="0"/>
              <a:t>program sterujący pracą mikrokontrolera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program działający na </a:t>
            </a:r>
            <a:r>
              <a:rPr lang="pl-PL" sz="4400" dirty="0" err="1"/>
              <a:t>Raspberry</a:t>
            </a:r>
            <a:r>
              <a:rPr lang="pl-PL" sz="4400" dirty="0"/>
              <a:t> Pi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aplikacja okienkowa na PC</a:t>
            </a:r>
          </a:p>
          <a:p>
            <a:pPr marL="571500" indent="-571500">
              <a:buFont typeface="Arial"/>
              <a:buChar char="•"/>
            </a:pPr>
            <a:endParaRPr lang="pl-PL" dirty="0"/>
          </a:p>
          <a:p>
            <a:pPr marL="571500" indent="-571500">
              <a:buFont typeface="Arial"/>
              <a:buChar char="•"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7DCEB0B-9602-51DE-260B-5124E89A9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5. Oprogramowanie</a:t>
            </a:r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9BBB2321-0A31-5BDF-A6A6-570B8F3C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244" y="9752716"/>
            <a:ext cx="2181225" cy="2133600"/>
          </a:xfrm>
          <a:prstGeom prst="rect">
            <a:avLst/>
          </a:prstGeom>
        </p:spPr>
      </p:pic>
      <p:pic>
        <p:nvPicPr>
          <p:cNvPr id="16" name="Obraz 16" descr="Obraz zawierający tekst, clipart, apteczka&#10;&#10;Opis wygenerowany automatycznie">
            <a:extLst>
              <a:ext uri="{FF2B5EF4-FFF2-40B4-BE49-F238E27FC236}">
                <a16:creationId xmlns:a16="http://schemas.microsoft.com/office/drawing/2014/main" id="{D65DBE49-433A-18FF-03F1-A7DB20254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170" y="4847375"/>
            <a:ext cx="2400300" cy="1990725"/>
          </a:xfrm>
          <a:prstGeom prst="rect">
            <a:avLst/>
          </a:prstGeom>
        </p:spPr>
      </p:pic>
      <p:pic>
        <p:nvPicPr>
          <p:cNvPr id="17" name="Obraz 17">
            <a:extLst>
              <a:ext uri="{FF2B5EF4-FFF2-40B4-BE49-F238E27FC236}">
                <a16:creationId xmlns:a16="http://schemas.microsoft.com/office/drawing/2014/main" id="{A3B8B75D-A7F6-E231-361A-F4B8621D1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7464" y="7065730"/>
            <a:ext cx="2743200" cy="2331720"/>
          </a:xfrm>
          <a:prstGeom prst="rect">
            <a:avLst/>
          </a:prstGeom>
        </p:spPr>
      </p:pic>
      <p:sp>
        <p:nvSpPr>
          <p:cNvPr id="19" name="Symbol zastępczy tekstu 2">
            <a:extLst>
              <a:ext uri="{FF2B5EF4-FFF2-40B4-BE49-F238E27FC236}">
                <a16:creationId xmlns:a16="http://schemas.microsoft.com/office/drawing/2014/main" id="{6620355C-FF86-1321-FCAC-C36CAEB8731E}"/>
              </a:ext>
            </a:extLst>
          </p:cNvPr>
          <p:cNvSpPr txBox="1">
            <a:spLocks/>
          </p:cNvSpPr>
          <p:nvPr/>
        </p:nvSpPr>
        <p:spPr>
          <a:xfrm>
            <a:off x="15929810" y="5367569"/>
            <a:ext cx="10500981" cy="65712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dirty="0" err="1"/>
              <a:t>Code</a:t>
            </a:r>
            <a:r>
              <a:rPr lang="pl-PL" dirty="0"/>
              <a:t> Composer Studio V10</a:t>
            </a:r>
          </a:p>
          <a:p>
            <a:pPr marL="571500" indent="-571500" hangingPunct="1">
              <a:buFont typeface="Arial"/>
              <a:buChar char="•"/>
            </a:pPr>
            <a:endParaRPr lang="pl-PL" dirty="0"/>
          </a:p>
          <a:p>
            <a:pPr marL="571500" indent="-571500" hangingPunct="1">
              <a:buFont typeface="Arial"/>
              <a:buChar char="•"/>
            </a:pPr>
            <a:endParaRPr lang="pl-PL" dirty="0"/>
          </a:p>
          <a:p>
            <a:pPr hangingPunct="1"/>
            <a:r>
              <a:rPr lang="pl-PL" dirty="0"/>
              <a:t>VS </a:t>
            </a:r>
            <a:r>
              <a:rPr lang="pl-PL" dirty="0" err="1"/>
              <a:t>Code</a:t>
            </a:r>
          </a:p>
          <a:p>
            <a:pPr marL="571500" indent="-571500" hangingPunct="1">
              <a:buFont typeface="Arial"/>
              <a:buChar char="•"/>
            </a:pPr>
            <a:endParaRPr lang="pl-PL" dirty="0"/>
          </a:p>
          <a:p>
            <a:pPr marL="571500" indent="-571500" hangingPunct="1">
              <a:buFont typeface="Arial"/>
              <a:buChar char="•"/>
            </a:pPr>
            <a:endParaRPr lang="pl-PL" dirty="0"/>
          </a:p>
          <a:p>
            <a:pPr hangingPunct="1"/>
            <a:r>
              <a:rPr lang="pl-PL" dirty="0" err="1"/>
              <a:t>PyCharm</a:t>
            </a:r>
            <a:r>
              <a:rPr lang="pl-PL" dirty="0"/>
              <a:t> 2020.2.3</a:t>
            </a:r>
          </a:p>
          <a:p>
            <a:pPr marL="571500" indent="-571500" hangingPunct="1">
              <a:buFont typeface="Arial"/>
              <a:buChar char="•"/>
            </a:pPr>
            <a:endParaRPr lang="pl-PL" dirty="0"/>
          </a:p>
          <a:p>
            <a:pPr marL="571500" indent="-571500" hangingPunct="1">
              <a:buFont typeface="Arial"/>
              <a:buChar char="•"/>
            </a:pPr>
            <a:endParaRPr lang="pl-PL" dirty="0"/>
          </a:p>
        </p:txBody>
      </p: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767C7104-C0A9-D4E1-16A4-AB6075E2F7BE}"/>
              </a:ext>
            </a:extLst>
          </p:cNvPr>
          <p:cNvSpPr txBox="1">
            <a:spLocks/>
          </p:cNvSpPr>
          <p:nvPr/>
        </p:nvSpPr>
        <p:spPr>
          <a:xfrm>
            <a:off x="13572830" y="3286268"/>
            <a:ext cx="10398292" cy="20891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4400" u="sng" dirty="0"/>
              <a:t>Środowiska programowe:</a:t>
            </a:r>
          </a:p>
        </p:txBody>
      </p:sp>
    </p:spTree>
    <p:extLst>
      <p:ext uri="{BB962C8B-B14F-4D97-AF65-F5344CB8AC3E}">
        <p14:creationId xmlns:p14="http://schemas.microsoft.com/office/powerpoint/2010/main" val="39821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5DB679C-FCA2-850F-F9B7-2F91724CA6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6732" y="2038976"/>
            <a:ext cx="20364450" cy="2089150"/>
          </a:xfrm>
        </p:spPr>
        <p:txBody>
          <a:bodyPr lIns="91440" tIns="45720" rIns="91440" bIns="45720" anchor="t"/>
          <a:lstStyle/>
          <a:p>
            <a:r>
              <a:rPr lang="pl-PL" sz="6000" dirty="0"/>
              <a:t>Schemat blokowy </a:t>
            </a:r>
            <a:endParaRPr lang="pl-PL"/>
          </a:p>
          <a:p>
            <a:r>
              <a:rPr lang="pl-PL" sz="6000" dirty="0"/>
              <a:t>programu mikrokontrolera</a:t>
            </a:r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6A6826BA-03F2-81B1-8244-7249E7FA5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040" y="839084"/>
            <a:ext cx="7218244" cy="115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0605D26-DFFF-C693-F2BA-8650B164F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6268" y="3921418"/>
            <a:ext cx="21420835" cy="3924300"/>
          </a:xfrm>
        </p:spPr>
        <p:txBody>
          <a:bodyPr lIns="91440" tIns="45720" rIns="91440" bIns="45720" anchor="t"/>
          <a:lstStyle/>
          <a:p>
            <a:r>
              <a:rPr lang="pl-PL" sz="4400" dirty="0"/>
              <a:t>Zadania aplikacji: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wyświetlenie czasu wykrycia ruchu w pomieszczeniu 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zapisanie uzyskanych wyników</a:t>
            </a:r>
          </a:p>
          <a:p>
            <a:endParaRPr lang="pl-PL" dirty="0"/>
          </a:p>
          <a:p>
            <a:pPr marL="571500" indent="-571500">
              <a:buFont typeface="Arial"/>
              <a:buChar char="•"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A212F88-795B-5901-DD9E-9FEED1C28A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6000" dirty="0"/>
              <a:t>Aplikacja okienkowa na PC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336D1F27-30FD-557C-9DD1-6DEEB8686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848" y="837046"/>
            <a:ext cx="3930470" cy="1185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4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00200" y="2982686"/>
            <a:ext cx="6667498" cy="6998206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4F73771-CD07-B6BE-6144-ED27FA73F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0" y="3934532"/>
            <a:ext cx="5257800" cy="509451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6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Widok</a:t>
            </a:r>
            <a: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okna</a:t>
            </a:r>
            <a: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aplikacji</a:t>
            </a:r>
            <a: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 </a:t>
            </a:r>
            <a:r>
              <a:rPr lang="en-US" sz="6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uruchomieniu</a:t>
            </a:r>
            <a: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programu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E30CE8C0-F6BA-8B19-F42A-A816E864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632" y="1312449"/>
            <a:ext cx="13561400" cy="110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0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00200" y="2982686"/>
            <a:ext cx="6667498" cy="6998206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FEACA6-8D07-6C65-9165-681F7A7D22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0" y="3934532"/>
            <a:ext cx="5257800" cy="509451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Widok okna aplikacji po wykryciu ruchu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33F8DCCD-1330-BE9C-09D1-7C5BEC58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632" y="1329402"/>
            <a:ext cx="13561400" cy="110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1E797A-EA2D-4E4B-4594-3B47D7E7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833814"/>
            <a:ext cx="16764002" cy="5538110"/>
          </a:xfrm>
        </p:spPr>
        <p:txBody>
          <a:bodyPr lIns="91440" tIns="45720" rIns="91440" bIns="45720" anchor="t"/>
          <a:lstStyle/>
          <a:p>
            <a:pPr marL="742950" indent="-742950">
              <a:lnSpc>
                <a:spcPct val="120000"/>
              </a:lnSpc>
              <a:spcBef>
                <a:spcPts val="300"/>
              </a:spcBef>
              <a:buAutoNum type="arabicPeriod"/>
            </a:pPr>
            <a:r>
              <a:rPr lang="pl-PL" sz="4400" i="0" dirty="0"/>
              <a:t>Cel pracy</a:t>
            </a:r>
            <a:endParaRPr lang="en-US" sz="4400" i="0" dirty="0">
              <a:latin typeface="Adagio_Slab"/>
            </a:endParaRPr>
          </a:p>
          <a:p>
            <a:pPr marL="742950" indent="-742950">
              <a:lnSpc>
                <a:spcPct val="120000"/>
              </a:lnSpc>
              <a:spcBef>
                <a:spcPts val="300"/>
              </a:spcBef>
              <a:buAutoNum type="arabicPeriod"/>
            </a:pPr>
            <a:r>
              <a:rPr lang="pl-PL" sz="4400" i="0" dirty="0">
                <a:latin typeface="Adagio_Slab"/>
              </a:rPr>
              <a:t>Założenia projektowe</a:t>
            </a:r>
          </a:p>
          <a:p>
            <a:pPr marL="742950" indent="-742950">
              <a:lnSpc>
                <a:spcPct val="120000"/>
              </a:lnSpc>
              <a:spcBef>
                <a:spcPts val="300"/>
              </a:spcBef>
              <a:buAutoNum type="arabicPeriod"/>
            </a:pPr>
            <a:r>
              <a:rPr lang="pl-PL" sz="4400" i="0" dirty="0"/>
              <a:t>Architektura systemu</a:t>
            </a:r>
          </a:p>
          <a:p>
            <a:pPr marL="742950" indent="-742950">
              <a:lnSpc>
                <a:spcPct val="120000"/>
              </a:lnSpc>
              <a:spcBef>
                <a:spcPts val="300"/>
              </a:spcBef>
              <a:buAutoNum type="arabicPeriod"/>
            </a:pPr>
            <a:r>
              <a:rPr lang="pl-PL" sz="4400" i="0" dirty="0"/>
              <a:t>Projekt obwodu drukowanego</a:t>
            </a:r>
            <a:endParaRPr lang="en-US" sz="4400" i="0" dirty="0">
              <a:latin typeface="Adagio_Slab"/>
            </a:endParaRPr>
          </a:p>
          <a:p>
            <a:pPr marL="742950" indent="-742950">
              <a:lnSpc>
                <a:spcPct val="120000"/>
              </a:lnSpc>
              <a:spcBef>
                <a:spcPts val="300"/>
              </a:spcBef>
              <a:buAutoNum type="arabicPeriod"/>
            </a:pPr>
            <a:r>
              <a:rPr lang="pl-PL" sz="4400" i="0" dirty="0"/>
              <a:t>Oprogramowanie</a:t>
            </a:r>
          </a:p>
          <a:p>
            <a:pPr marL="742950" indent="-742950">
              <a:lnSpc>
                <a:spcPct val="120000"/>
              </a:lnSpc>
              <a:spcBef>
                <a:spcPts val="300"/>
              </a:spcBef>
              <a:buAutoNum type="arabicPeriod"/>
            </a:pPr>
            <a:r>
              <a:rPr lang="pl-PL" sz="4400" i="0" dirty="0"/>
              <a:t>Badania</a:t>
            </a:r>
          </a:p>
          <a:p>
            <a:pPr marL="742950" indent="-742950">
              <a:lnSpc>
                <a:spcPct val="120000"/>
              </a:lnSpc>
              <a:spcBef>
                <a:spcPts val="300"/>
              </a:spcBef>
              <a:buAutoNum type="arabicPeriod"/>
            </a:pPr>
            <a:r>
              <a:rPr lang="pl-PL" sz="4400" i="0" dirty="0"/>
              <a:t>Podsumowanie</a:t>
            </a:r>
            <a:br>
              <a:rPr lang="pl-PL" dirty="0"/>
            </a:b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27D245B-212B-5661-A411-6C7B3B4A22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Plan prezentacji</a:t>
            </a:r>
          </a:p>
        </p:txBody>
      </p:sp>
    </p:spTree>
    <p:extLst>
      <p:ext uri="{BB962C8B-B14F-4D97-AF65-F5344CB8AC3E}">
        <p14:creationId xmlns:p14="http://schemas.microsoft.com/office/powerpoint/2010/main" val="419063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00200" y="2982686"/>
            <a:ext cx="6667498" cy="6998206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D230AA-CF38-25F6-1903-E8160B3E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0" y="3934532"/>
            <a:ext cx="5257800" cy="509451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7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Okno</a:t>
            </a:r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Saved logs </a:t>
            </a:r>
            <a:r>
              <a:rPr lang="en-US" sz="7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aplikacji</a:t>
            </a:r>
          </a:p>
        </p:txBody>
      </p:sp>
      <p:pic>
        <p:nvPicPr>
          <p:cNvPr id="4" name="Obraz 4" descr="Obraz zawierający tekst, stół&#10;&#10;Opis wygenerowany automatycznie">
            <a:extLst>
              <a:ext uri="{FF2B5EF4-FFF2-40B4-BE49-F238E27FC236}">
                <a16:creationId xmlns:a16="http://schemas.microsoft.com/office/drawing/2014/main" id="{48431809-6B36-CA80-42F7-9AF90D50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560" y="1286932"/>
            <a:ext cx="8631544" cy="111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65CFEB-85C2-EE54-C25E-0E107C4C8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5896" y="4060556"/>
            <a:ext cx="21420835" cy="3924300"/>
          </a:xfrm>
        </p:spPr>
        <p:txBody>
          <a:bodyPr lIns="91440" tIns="45720" rIns="91440" bIns="45720" anchor="t"/>
          <a:lstStyle/>
          <a:p>
            <a:r>
              <a:rPr lang="pl-PL" sz="4400" dirty="0"/>
              <a:t>Zakres badań: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analiza poboru prądu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wyznaczenie rozrzutu i dokładności pomiaru odległości 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weryfikacja zakresu kątów w jakim działa czujnik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FBCACFF-8E35-EF75-A477-F0B10C7F89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6. Badania</a:t>
            </a:r>
          </a:p>
        </p:txBody>
      </p:sp>
    </p:spTree>
    <p:extLst>
      <p:ext uri="{BB962C8B-B14F-4D97-AF65-F5344CB8AC3E}">
        <p14:creationId xmlns:p14="http://schemas.microsoft.com/office/powerpoint/2010/main" val="4494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179C13F-30D5-70E2-CFEA-DF07BA4F6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6000" dirty="0"/>
              <a:t>Badanie poboru energii układu</a:t>
            </a:r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A90592A8-FED0-B747-7BA4-E6C5D68B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894" y="5178593"/>
            <a:ext cx="14274187" cy="4102537"/>
          </a:xfrm>
          <a:prstGeom prst="rect">
            <a:avLst/>
          </a:prstGeom>
        </p:spPr>
      </p:pic>
      <p:sp>
        <p:nvSpPr>
          <p:cNvPr id="6" name="Symbol zastępczy tekstu 3">
            <a:extLst>
              <a:ext uri="{FF2B5EF4-FFF2-40B4-BE49-F238E27FC236}">
                <a16:creationId xmlns:a16="http://schemas.microsoft.com/office/drawing/2014/main" id="{69CBF8BF-3F66-406D-F935-928057EC9190}"/>
              </a:ext>
            </a:extLst>
          </p:cNvPr>
          <p:cNvSpPr txBox="1">
            <a:spLocks/>
          </p:cNvSpPr>
          <p:nvPr/>
        </p:nvSpPr>
        <p:spPr>
          <a:xfrm>
            <a:off x="7029096" y="9237286"/>
            <a:ext cx="12227379" cy="20891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4400" dirty="0"/>
              <a:t>Schemat układu do pomiaru prądu</a:t>
            </a:r>
          </a:p>
        </p:txBody>
      </p:sp>
    </p:spTree>
    <p:extLst>
      <p:ext uri="{BB962C8B-B14F-4D97-AF65-F5344CB8AC3E}">
        <p14:creationId xmlns:p14="http://schemas.microsoft.com/office/powerpoint/2010/main" val="19880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74FE86F-522B-C27E-85F3-D87994BD1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6825" y="4120277"/>
            <a:ext cx="21420835" cy="3924300"/>
          </a:xfrm>
        </p:spPr>
        <p:txBody>
          <a:bodyPr lIns="91440" tIns="45720" rIns="91440" bIns="45720" anchor="t"/>
          <a:lstStyle/>
          <a:p>
            <a:r>
              <a:rPr lang="pl-PL" sz="4400" u="sng" dirty="0"/>
              <a:t>Przeprowadzono łącznie trzy testy, które pokazały, jak zmienia się zużycie prądu, gdy: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nie został wykryty obiekt w zasięgu czujnika podczas całego trwania testu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umieszczono obiekt w zasięgu czujnika  podczas całego trwania testu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umieszczono chwilowo obiekt w zasięgu czujnika  podczas całego trwania testu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706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4FD2063-6977-13ED-79F3-F53BDAF152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78056" y="12324463"/>
            <a:ext cx="10498556" cy="2089150"/>
          </a:xfrm>
        </p:spPr>
        <p:txBody>
          <a:bodyPr lIns="91440" tIns="45720" rIns="91440" bIns="45720" anchor="t"/>
          <a:lstStyle/>
          <a:p>
            <a:r>
              <a:rPr lang="pl-PL" sz="3600" dirty="0"/>
              <a:t>Przebieg poboru prądu z chwilową transmisją BLE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C18871A2-7B4F-9DF3-984A-F84536E5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0" y="349535"/>
            <a:ext cx="10182725" cy="5347456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A2105984-FE17-8599-A838-15B5FAA0D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760" y="6828843"/>
            <a:ext cx="10343147" cy="5326025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11CBD6EA-655A-CC7D-9D35-90C1B99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4939" y="359680"/>
            <a:ext cx="10102515" cy="5341348"/>
          </a:xfrm>
          <a:prstGeom prst="rect">
            <a:avLst/>
          </a:prstGeom>
        </p:spPr>
      </p:pic>
      <p:sp>
        <p:nvSpPr>
          <p:cNvPr id="9" name="Symbol zastępczy tekstu 3">
            <a:extLst>
              <a:ext uri="{FF2B5EF4-FFF2-40B4-BE49-F238E27FC236}">
                <a16:creationId xmlns:a16="http://schemas.microsoft.com/office/drawing/2014/main" id="{3521A937-052C-B962-4D66-B35985373F66}"/>
              </a:ext>
            </a:extLst>
          </p:cNvPr>
          <p:cNvSpPr txBox="1">
            <a:spLocks/>
          </p:cNvSpPr>
          <p:nvPr/>
        </p:nvSpPr>
        <p:spPr>
          <a:xfrm>
            <a:off x="840238" y="5788566"/>
            <a:ext cx="10498556" cy="20891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3600" dirty="0"/>
              <a:t>Przebieg poboru prądu bez transmisji BLE</a:t>
            </a:r>
          </a:p>
        </p:txBody>
      </p:sp>
      <p:sp>
        <p:nvSpPr>
          <p:cNvPr id="11" name="Symbol zastępczy tekstu 3">
            <a:extLst>
              <a:ext uri="{FF2B5EF4-FFF2-40B4-BE49-F238E27FC236}">
                <a16:creationId xmlns:a16="http://schemas.microsoft.com/office/drawing/2014/main" id="{4BEA4EE1-C18A-EFA4-76DC-5870A016969F}"/>
              </a:ext>
            </a:extLst>
          </p:cNvPr>
          <p:cNvSpPr txBox="1">
            <a:spLocks/>
          </p:cNvSpPr>
          <p:nvPr/>
        </p:nvSpPr>
        <p:spPr>
          <a:xfrm>
            <a:off x="12300185" y="5868427"/>
            <a:ext cx="10498556" cy="20891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3600" dirty="0"/>
              <a:t>Przebieg poboru prądu z transmisją BLE</a:t>
            </a:r>
          </a:p>
        </p:txBody>
      </p:sp>
    </p:spTree>
    <p:extLst>
      <p:ext uri="{BB962C8B-B14F-4D97-AF65-F5344CB8AC3E}">
        <p14:creationId xmlns:p14="http://schemas.microsoft.com/office/powerpoint/2010/main" val="226312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53329E0-6113-CC78-1214-98456DBCE1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3993" y="3555654"/>
            <a:ext cx="21420835" cy="3924300"/>
          </a:xfrm>
        </p:spPr>
        <p:txBody>
          <a:bodyPr lIns="91440" tIns="45720" rIns="91440" bIns="45720" anchor="t"/>
          <a:lstStyle/>
          <a:p>
            <a:r>
              <a:rPr lang="pl-PL" dirty="0"/>
              <a:t>Badania przeprowadzono dla dwóch trybów pracy czujnika:</a:t>
            </a:r>
          </a:p>
          <a:p>
            <a:pPr marL="571500" indent="-571500">
              <a:buFont typeface="Arial"/>
              <a:buChar char="•"/>
            </a:pPr>
            <a:r>
              <a:rPr lang="pl-PL" dirty="0" err="1"/>
              <a:t>short</a:t>
            </a:r>
            <a:r>
              <a:rPr lang="pl-PL" dirty="0"/>
              <a:t> </a:t>
            </a:r>
            <a:r>
              <a:rPr lang="pl-PL" dirty="0" err="1"/>
              <a:t>mode</a:t>
            </a:r>
            <a:endParaRPr lang="pl-PL" dirty="0"/>
          </a:p>
          <a:p>
            <a:pPr marL="571500" indent="-571500">
              <a:buFont typeface="Arial"/>
              <a:buChar char="•"/>
            </a:pP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mode</a:t>
            </a:r>
            <a:endParaRPr lang="pl-PL" dirty="0"/>
          </a:p>
          <a:p>
            <a:endParaRPr lang="pl-PL" dirty="0"/>
          </a:p>
          <a:p>
            <a:r>
              <a:rPr lang="pl-PL" dirty="0"/>
              <a:t>w zależności od:</a:t>
            </a:r>
          </a:p>
          <a:p>
            <a:pPr marL="571500" indent="-571500">
              <a:buFont typeface="Arial"/>
              <a:buChar char="•"/>
            </a:pPr>
            <a:r>
              <a:rPr lang="pl-PL" dirty="0"/>
              <a:t>odległości od modułu</a:t>
            </a:r>
          </a:p>
          <a:p>
            <a:pPr marL="571500" indent="-571500">
              <a:buFont typeface="Arial"/>
              <a:buChar char="•"/>
            </a:pPr>
            <a:r>
              <a:rPr lang="pl-PL" dirty="0"/>
              <a:t>koloru ubioru osoby (biała, czarna i kolorowa koszulka)</a:t>
            </a:r>
          </a:p>
          <a:p>
            <a:pPr marL="571500" indent="-571500">
              <a:buFont typeface="Arial"/>
              <a:buChar char="•"/>
            </a:pPr>
            <a:r>
              <a:rPr lang="pl-PL" dirty="0"/>
              <a:t>pory dnia (dzień i noc)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99B93E1-8ACF-0016-BB03-11CB45DBF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6000" dirty="0"/>
              <a:t>Badanie rozrzutu i dokładności pomiaru odległości</a:t>
            </a:r>
          </a:p>
        </p:txBody>
      </p:sp>
    </p:spTree>
    <p:extLst>
      <p:ext uri="{BB962C8B-B14F-4D97-AF65-F5344CB8AC3E}">
        <p14:creationId xmlns:p14="http://schemas.microsoft.com/office/powerpoint/2010/main" val="2911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EFB161-F4C7-4BCE-04EF-DEF0668D1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7659" y="2326625"/>
            <a:ext cx="21420835" cy="3924300"/>
          </a:xfrm>
        </p:spPr>
        <p:txBody>
          <a:bodyPr lIns="91440" tIns="45720" rIns="91440" bIns="45720" anchor="t"/>
          <a:lstStyle/>
          <a:p>
            <a:r>
              <a:rPr lang="pl-PL" dirty="0"/>
              <a:t>Dla trybu </a:t>
            </a:r>
            <a:r>
              <a:rPr lang="pl-PL" dirty="0" err="1"/>
              <a:t>short</a:t>
            </a:r>
            <a:r>
              <a:rPr lang="pl-PL" dirty="0"/>
              <a:t> </a:t>
            </a:r>
            <a:r>
              <a:rPr lang="pl-PL" dirty="0" err="1"/>
              <a:t>mode</a:t>
            </a:r>
            <a:r>
              <a:rPr lang="pl-PL" dirty="0"/>
              <a:t> ustawiono odstęp czasowy równy 150 ms pomiędzy kolejnymi pomiarami odległości. Były one wykonywane przez okres 60 s. </a:t>
            </a:r>
          </a:p>
          <a:p>
            <a:r>
              <a:rPr lang="pl-PL" dirty="0"/>
              <a:t>Wykonano 6 testów dla każdej z trzech koszulek, o dwóch różnych porach dnia. </a:t>
            </a:r>
          </a:p>
          <a:p>
            <a:r>
              <a:rPr lang="en-US" dirty="0">
                <a:latin typeface="Adagio_Slab"/>
              </a:rPr>
              <a:t>We </a:t>
            </a:r>
            <a:r>
              <a:rPr lang="en-US" dirty="0" err="1">
                <a:latin typeface="Adagio_Slab"/>
              </a:rPr>
              <a:t>wszystkich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testach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badana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odległość</a:t>
            </a:r>
            <a:r>
              <a:rPr lang="en-US" dirty="0">
                <a:latin typeface="Adagio_Slab"/>
              </a:rPr>
              <a:t> od </a:t>
            </a:r>
            <a:r>
              <a:rPr lang="en-US" dirty="0" err="1">
                <a:latin typeface="Adagio_Slab"/>
              </a:rPr>
              <a:t>czujnika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była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zmieniana</a:t>
            </a:r>
            <a:r>
              <a:rPr lang="en-US" dirty="0">
                <a:latin typeface="Adagio_Slab"/>
              </a:rPr>
              <a:t> co 0,5 m w </a:t>
            </a:r>
            <a:r>
              <a:rPr lang="en-US" dirty="0" err="1">
                <a:latin typeface="Adagio_Slab"/>
              </a:rPr>
              <a:t>zakresie</a:t>
            </a:r>
            <a:r>
              <a:rPr lang="en-US" dirty="0">
                <a:latin typeface="Adagio_Slab"/>
              </a:rPr>
              <a:t> od 0,5 m do 2 m.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D87F6E4-DF73-1B7E-606D-80EAB08557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6000" dirty="0"/>
              <a:t>Badanie w trybie </a:t>
            </a:r>
            <a:r>
              <a:rPr lang="pl-PL" sz="6000" dirty="0" err="1"/>
              <a:t>short</a:t>
            </a:r>
            <a:r>
              <a:rPr lang="pl-PL" sz="6000" dirty="0"/>
              <a:t> </a:t>
            </a:r>
            <a:r>
              <a:rPr lang="pl-PL" sz="6000" dirty="0" err="1"/>
              <a:t>mode</a:t>
            </a:r>
            <a:endParaRPr lang="pl-PL" sz="6000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C179C609-3A74-3507-8F8D-6ABAAB0B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48" y="6748589"/>
            <a:ext cx="12511488" cy="45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0369315-8CDC-1641-5513-AA14EFB62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4800" dirty="0"/>
              <a:t>Wykres średniego błędu pomiaru od rzeczywistej odległości od czujnika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45F7517F-E65D-1F7F-8AC2-BD171E58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90" y="2141580"/>
            <a:ext cx="13310936" cy="101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8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21D9495-4B47-5B58-E1A6-2A0D90FD7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6625" y="2849313"/>
            <a:ext cx="21821887" cy="3924300"/>
          </a:xfrm>
        </p:spPr>
        <p:txBody>
          <a:bodyPr lIns="91440" tIns="45720" rIns="91440" bIns="45720" anchor="t"/>
          <a:lstStyle/>
          <a:p>
            <a:r>
              <a:rPr lang="pl-PL" dirty="0"/>
              <a:t>Dla trybu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mode</a:t>
            </a:r>
            <a:r>
              <a:rPr lang="pl-PL" dirty="0"/>
              <a:t> wybrano odstęp czasowy równy 250ms pomiędzy kolejnymi pomiarami odległości. Wykonywano pomiary przez okres 90 s.</a:t>
            </a:r>
          </a:p>
          <a:p>
            <a:r>
              <a:rPr lang="pl-PL" dirty="0"/>
              <a:t>Wykonano 6 testów dla każdej z trzech koszulek, o dwóch różnych porach dnia.</a:t>
            </a:r>
            <a:endParaRPr lang="pl-PL"/>
          </a:p>
          <a:p>
            <a:r>
              <a:rPr lang="en-US" dirty="0">
                <a:latin typeface="Adagio_Slab"/>
              </a:rPr>
              <a:t>We </a:t>
            </a:r>
            <a:r>
              <a:rPr lang="en-US" dirty="0" err="1">
                <a:latin typeface="Adagio_Slab"/>
              </a:rPr>
              <a:t>wszystkich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testach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badana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odległość</a:t>
            </a:r>
            <a:r>
              <a:rPr lang="en-US" dirty="0">
                <a:latin typeface="Adagio_Slab"/>
              </a:rPr>
              <a:t> od </a:t>
            </a:r>
            <a:r>
              <a:rPr lang="en-US" dirty="0" err="1">
                <a:latin typeface="Adagio_Slab"/>
              </a:rPr>
              <a:t>czujnika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była</a:t>
            </a:r>
            <a:r>
              <a:rPr lang="en-US" dirty="0">
                <a:latin typeface="Adagio_Slab"/>
              </a:rPr>
              <a:t> </a:t>
            </a:r>
            <a:r>
              <a:rPr lang="en-US" dirty="0" err="1">
                <a:latin typeface="Adagio_Slab"/>
              </a:rPr>
              <a:t>zmieniana</a:t>
            </a:r>
            <a:r>
              <a:rPr lang="en-US" dirty="0">
                <a:latin typeface="Adagio_Slab"/>
              </a:rPr>
              <a:t> co 0,5 m w </a:t>
            </a:r>
            <a:r>
              <a:rPr lang="en-US" dirty="0" err="1">
                <a:latin typeface="Adagio_Slab"/>
              </a:rPr>
              <a:t>zakresie</a:t>
            </a:r>
            <a:r>
              <a:rPr lang="en-US" dirty="0">
                <a:latin typeface="Adagio_Slab"/>
              </a:rPr>
              <a:t> od 0,5 m do 4 m.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9C9775D-C843-19F2-EEA9-BB7DDA760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6000" dirty="0"/>
              <a:t>Badanie w trybie </a:t>
            </a:r>
            <a:r>
              <a:rPr lang="pl-PL" sz="6000" dirty="0" err="1"/>
              <a:t>long</a:t>
            </a:r>
            <a:r>
              <a:rPr lang="pl-PL" sz="6000" dirty="0"/>
              <a:t> </a:t>
            </a:r>
            <a:r>
              <a:rPr lang="pl-PL" sz="6000" dirty="0" err="1"/>
              <a:t>mode</a:t>
            </a:r>
            <a:endParaRPr lang="pl-PL" sz="6000"/>
          </a:p>
        </p:txBody>
      </p:sp>
      <p:pic>
        <p:nvPicPr>
          <p:cNvPr id="5" name="Obraz 5" descr="Obraz zawierający tekst, antena, zegar&#10;&#10;Opis wygenerowany automatycznie">
            <a:extLst>
              <a:ext uri="{FF2B5EF4-FFF2-40B4-BE49-F238E27FC236}">
                <a16:creationId xmlns:a16="http://schemas.microsoft.com/office/drawing/2014/main" id="{4C658D66-867D-661C-7C4C-2CC3F4D2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62" y="6897053"/>
            <a:ext cx="19231777" cy="48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311D3A3-FA16-A180-A011-594474BFA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4800" dirty="0"/>
              <a:t>Wykres średniego błędu pomiaru od rzeczywistej odległości od czujnika</a:t>
            </a:r>
          </a:p>
          <a:p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2D805B35-C657-6088-44B2-CB244937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826" y="2141800"/>
            <a:ext cx="13611726" cy="103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7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A9C50B-CCE3-8359-2905-C693BFCF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833814"/>
            <a:ext cx="21420836" cy="4732317"/>
          </a:xfrm>
        </p:spPr>
        <p:txBody>
          <a:bodyPr lIns="91440" tIns="45720" rIns="91440" bIns="45720" anchor="t"/>
          <a:lstStyle/>
          <a:p>
            <a:pPr marL="571500" indent="-571500">
              <a:lnSpc>
                <a:spcPct val="120000"/>
              </a:lnSpc>
              <a:spcBef>
                <a:spcPts val="300"/>
              </a:spcBef>
              <a:buFont typeface="Arial,Sans-Serif"/>
              <a:buChar char="•"/>
            </a:pPr>
            <a:r>
              <a:rPr lang="pl-PL" sz="4400" i="0" dirty="0">
                <a:latin typeface="Adagio_Slab"/>
              </a:rPr>
              <a:t>opracowanie systemu do wykrywania obecności osób starszych w pomieszczeniu</a:t>
            </a:r>
          </a:p>
          <a:p>
            <a:pPr marL="571500" indent="-571500">
              <a:lnSpc>
                <a:spcPct val="120000"/>
              </a:lnSpc>
              <a:spcBef>
                <a:spcPts val="300"/>
              </a:spcBef>
              <a:buFont typeface="Arial,Sans-Serif"/>
              <a:buChar char="•"/>
            </a:pPr>
            <a:r>
              <a:rPr lang="pl-PL" sz="4400" i="0" dirty="0">
                <a:latin typeface="Adagio_Slab"/>
              </a:rPr>
              <a:t>zaprojektowanie i montaż obwodu drukowanego z laserowym czujnikiem odległości</a:t>
            </a:r>
          </a:p>
          <a:p>
            <a:pPr marL="571500" indent="-571500">
              <a:lnSpc>
                <a:spcPct val="120000"/>
              </a:lnSpc>
              <a:spcBef>
                <a:spcPts val="300"/>
              </a:spcBef>
              <a:buFont typeface="Arial,Sans-Serif"/>
              <a:buChar char="•"/>
            </a:pPr>
            <a:r>
              <a:rPr lang="pl-PL" sz="4400" i="0" dirty="0">
                <a:latin typeface="Adagio_Slab"/>
              </a:rPr>
              <a:t>zastosowanie bezprzewodowej transmisji wyników</a:t>
            </a:r>
          </a:p>
          <a:p>
            <a:pPr marL="571500" indent="-571500">
              <a:lnSpc>
                <a:spcPct val="120000"/>
              </a:lnSpc>
              <a:spcBef>
                <a:spcPts val="300"/>
              </a:spcBef>
              <a:buFont typeface="Arial,Sans-Serif"/>
              <a:buChar char="•"/>
            </a:pPr>
            <a:r>
              <a:rPr lang="pl-PL" sz="4400" i="0" dirty="0"/>
              <a:t>stworzenie aplikacji okienkowej na PC</a:t>
            </a:r>
            <a:endParaRPr lang="pl-PL" i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7DCEB0B-9602-51DE-260B-5124E89A9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1143000" indent="-1143000">
              <a:buAutoNum type="arabicPeriod"/>
            </a:pPr>
            <a:r>
              <a:rPr lang="pl-PL" dirty="0"/>
              <a:t>Cel pracy</a:t>
            </a:r>
          </a:p>
        </p:txBody>
      </p:sp>
    </p:spTree>
    <p:extLst>
      <p:ext uri="{BB962C8B-B14F-4D97-AF65-F5344CB8AC3E}">
        <p14:creationId xmlns:p14="http://schemas.microsoft.com/office/powerpoint/2010/main" val="132871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88971F-4F47-494C-592A-57F6E815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3829" y="3174149"/>
            <a:ext cx="21420835" cy="3924300"/>
          </a:xfrm>
        </p:spPr>
        <p:txBody>
          <a:bodyPr lIns="91440" tIns="45720" rIns="91440" bIns="45720" anchor="t"/>
          <a:lstStyle/>
          <a:p>
            <a:r>
              <a:rPr lang="pl-PL" dirty="0"/>
              <a:t>Wykonano 9 testów dla różnych kątów ustawienia obiektu względem czujnika. </a:t>
            </a:r>
          </a:p>
          <a:p>
            <a:r>
              <a:rPr lang="pl-PL" dirty="0"/>
              <a:t>Każdy test zrealizowano w odległości 1 m od sensora i trwał on 60 s.</a:t>
            </a:r>
          </a:p>
          <a:p>
            <a:r>
              <a:rPr lang="pl-PL" dirty="0"/>
              <a:t>Odstęp czasowy równy 250ms pomiędzy kolejnymi pomiarami odległości.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85B2525-AE6E-F172-895F-0445264F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6000" dirty="0"/>
              <a:t>Badanie zakresu pomiaru czujnika</a:t>
            </a:r>
          </a:p>
        </p:txBody>
      </p:sp>
      <p:pic>
        <p:nvPicPr>
          <p:cNvPr id="5" name="Obraz 5" descr="Obraz zawierający trzepaczka, przybory kuchenne&#10;&#10;Opis wygenerowany automatycznie">
            <a:extLst>
              <a:ext uri="{FF2B5EF4-FFF2-40B4-BE49-F238E27FC236}">
                <a16:creationId xmlns:a16="http://schemas.microsoft.com/office/drawing/2014/main" id="{0CD348C5-3E69-877E-F217-028AA8E9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24" y="6265180"/>
            <a:ext cx="14843391" cy="48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37F2480-E90D-019E-56B4-54E9D4DBA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2738" y="7268150"/>
            <a:ext cx="18292626" cy="3924300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Maksymalny uzyskany kąt od osi sensora pod jakim obiekt jest wykrywany wyniósł 13,5°, co składa się na zakres pola widzenia o kącie 27°.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9245620-0C08-564E-C768-F4113785C0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6000" dirty="0"/>
              <a:t>Wyniki pomiarów dla różnych kątów</a:t>
            </a:r>
          </a:p>
        </p:txBody>
      </p:sp>
      <p:pic>
        <p:nvPicPr>
          <p:cNvPr id="5" name="Obraz 5" descr="Obraz zawierający stół&#10;&#10;Opis wygenerowany automatycznie">
            <a:extLst>
              <a:ext uri="{FF2B5EF4-FFF2-40B4-BE49-F238E27FC236}">
                <a16:creationId xmlns:a16="http://schemas.microsoft.com/office/drawing/2014/main" id="{BB62561C-6F92-E4B6-D34B-531C7DC6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275" y="4154345"/>
            <a:ext cx="18404305" cy="268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22308-486D-9AF7-F3B0-19B2959E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pl-PL" sz="4000" b="1" i="0" u="sng" dirty="0"/>
              <a:t>Cel pracy został w pełni osiągnięty.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4FD1426-0355-9D94-2192-CFE33BEBE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6825" y="6389688"/>
            <a:ext cx="22651051" cy="3924300"/>
          </a:xfrm>
        </p:spPr>
        <p:txBody>
          <a:bodyPr lIns="91440" tIns="45720" rIns="91440" bIns="45720" anchor="t"/>
          <a:lstStyle/>
          <a:p>
            <a:r>
              <a:rPr lang="pl-PL" sz="4400" dirty="0"/>
              <a:t>Wybrane osiągnięcia:</a:t>
            </a:r>
          </a:p>
          <a:p>
            <a:pPr marL="571500" indent="-571500">
              <a:buFont typeface="Arial,Sans-Serif"/>
              <a:buChar char="•"/>
            </a:pPr>
            <a:r>
              <a:rPr lang="pl-PL" sz="4400" dirty="0">
                <a:latin typeface="Adagio_Slab"/>
              </a:rPr>
              <a:t>wykrywanie ruchu w pomieszczeniu i transmisja danych do komputera PC</a:t>
            </a:r>
          </a:p>
          <a:p>
            <a:pPr marL="571500" indent="-571500">
              <a:buFont typeface="Arial,Sans-Serif"/>
              <a:buChar char="•"/>
            </a:pPr>
            <a:r>
              <a:rPr lang="pl-PL" sz="4400" dirty="0"/>
              <a:t>możliwość obsługi trzech układów z czujnikami odległości</a:t>
            </a:r>
          </a:p>
          <a:p>
            <a:pPr marL="571500" indent="-571500">
              <a:buFont typeface="Arial,Sans-Serif"/>
              <a:buChar char="•"/>
            </a:pPr>
            <a:r>
              <a:rPr lang="pl-PL" sz="4400" dirty="0"/>
              <a:t>wyświetlenie i zapis danych w aplikacji okienkowej</a:t>
            </a:r>
          </a:p>
          <a:p>
            <a:pPr marL="571500" indent="-571500">
              <a:buFont typeface="Arial"/>
              <a:buChar char="•"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5993F4C-A5AE-288B-8925-3C02439255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7. Podsumowanie</a:t>
            </a:r>
          </a:p>
        </p:txBody>
      </p:sp>
    </p:spTree>
    <p:extLst>
      <p:ext uri="{BB962C8B-B14F-4D97-AF65-F5344CB8AC3E}">
        <p14:creationId xmlns:p14="http://schemas.microsoft.com/office/powerpoint/2010/main" val="70587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942FC8-6D9B-C411-458B-3E133A85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827" y="2525798"/>
            <a:ext cx="16764002" cy="2227352"/>
          </a:xfrm>
        </p:spPr>
        <p:txBody>
          <a:bodyPr lIns="91440" tIns="45720" rIns="91440" bIns="45720" anchor="t"/>
          <a:lstStyle/>
          <a:p>
            <a:r>
              <a:rPr lang="pl-PL" sz="4400" i="0" dirty="0"/>
              <a:t>Perspektywa rozbudowy systemu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8FEB712-1F89-5B00-9561-CBE6285C9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3337" y="5009005"/>
            <a:ext cx="16764000" cy="3924300"/>
          </a:xfrm>
        </p:spPr>
        <p:txBody>
          <a:bodyPr lIns="91440" tIns="45720" rIns="91440" bIns="45720" anchor="t"/>
          <a:lstStyle/>
          <a:p>
            <a:pPr marL="571500" indent="-571500">
              <a:buFont typeface="Arial"/>
              <a:buChar char="•"/>
            </a:pPr>
            <a:r>
              <a:rPr lang="pl-PL" sz="4400" dirty="0"/>
              <a:t>obsługa większej liczby urządzeń przez aplikację okienkową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zastosowanie baterii w układzie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034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30E0150-575B-BC2D-EACE-235CD3F984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6825" y="4138589"/>
            <a:ext cx="21420835" cy="3924300"/>
          </a:xfrm>
        </p:spPr>
        <p:txBody>
          <a:bodyPr lIns="91440" tIns="45720" rIns="91440" bIns="45720" anchor="t"/>
          <a:lstStyle/>
          <a:p>
            <a:pPr marL="571500" indent="-571500">
              <a:buFont typeface="Arial"/>
              <a:buChar char="•"/>
            </a:pPr>
            <a:r>
              <a:rPr lang="pl-PL" sz="4400" dirty="0"/>
              <a:t>wykrywanie ruchu w pomieszczeniu i transmisja danych do komputera PC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możliwość obsługi trzech układów z czujnikami odległości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zastosowanie modułu BLE w układzie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wykorzystanie układu pośredniczącego </a:t>
            </a:r>
            <a:r>
              <a:rPr lang="pl-PL" sz="4400" dirty="0" err="1"/>
              <a:t>Raspberry</a:t>
            </a:r>
            <a:r>
              <a:rPr lang="pl-PL" sz="4400" dirty="0"/>
              <a:t> Pi w transmisji pakietów</a:t>
            </a:r>
          </a:p>
          <a:p>
            <a:pPr marL="571500" indent="-571500">
              <a:buFont typeface="Arial"/>
              <a:buChar char="•"/>
            </a:pPr>
            <a:r>
              <a:rPr lang="pl-PL" sz="4400" dirty="0"/>
              <a:t>wyświetlenie i zapis danych w aplikacji okienkowej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7DCEB0B-9602-51DE-260B-5124E89A9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2. Założenia projektowe</a:t>
            </a:r>
          </a:p>
        </p:txBody>
      </p:sp>
    </p:spTree>
    <p:extLst>
      <p:ext uri="{BB962C8B-B14F-4D97-AF65-F5344CB8AC3E}">
        <p14:creationId xmlns:p14="http://schemas.microsoft.com/office/powerpoint/2010/main" val="11817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7DCEB0B-9602-51DE-260B-5124E89A9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3. Architektura systemu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99472FE8-6AE6-A66E-B7CB-40552FD2E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99" y="4842568"/>
            <a:ext cx="16406647" cy="7423466"/>
          </a:xfrm>
          <a:prstGeom prst="rect">
            <a:avLst/>
          </a:prstGeom>
        </p:spPr>
      </p:pic>
      <p:sp>
        <p:nvSpPr>
          <p:cNvPr id="3" name="Symbol zastępczy tekstu 3">
            <a:extLst>
              <a:ext uri="{FF2B5EF4-FFF2-40B4-BE49-F238E27FC236}">
                <a16:creationId xmlns:a16="http://schemas.microsoft.com/office/drawing/2014/main" id="{E8701326-B01B-BB3F-878C-36355E9AA1DA}"/>
              </a:ext>
            </a:extLst>
          </p:cNvPr>
          <p:cNvSpPr txBox="1">
            <a:spLocks/>
          </p:cNvSpPr>
          <p:nvPr/>
        </p:nvSpPr>
        <p:spPr>
          <a:xfrm>
            <a:off x="8468329" y="11391372"/>
            <a:ext cx="6060884" cy="20891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3600" i="1" dirty="0"/>
              <a:t>Schemat blokowy połączeń</a:t>
            </a:r>
          </a:p>
        </p:txBody>
      </p:sp>
      <p:pic>
        <p:nvPicPr>
          <p:cNvPr id="5" name="Obraz 5" descr="Obraz zawierający tekst, sprzęt elektroniczny, obwód&#10;&#10;Opis wygenerowany automatycznie">
            <a:extLst>
              <a:ext uri="{FF2B5EF4-FFF2-40B4-BE49-F238E27FC236}">
                <a16:creationId xmlns:a16="http://schemas.microsoft.com/office/drawing/2014/main" id="{8739211C-9328-5264-F353-8A08481A5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4717" y="3491"/>
            <a:ext cx="7453852" cy="4931075"/>
          </a:xfrm>
          <a:prstGeom prst="rect">
            <a:avLst/>
          </a:prstGeom>
        </p:spPr>
      </p:pic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E6D2851F-535D-D27F-B3C8-66F384F47647}"/>
              </a:ext>
            </a:extLst>
          </p:cNvPr>
          <p:cNvSpPr txBox="1">
            <a:spLocks/>
          </p:cNvSpPr>
          <p:nvPr/>
        </p:nvSpPr>
        <p:spPr>
          <a:xfrm>
            <a:off x="16630742" y="4633983"/>
            <a:ext cx="7327823" cy="20891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3600" i="1" dirty="0"/>
              <a:t>Minikomputer </a:t>
            </a:r>
            <a:r>
              <a:rPr lang="pl-PL" sz="3600" i="1" dirty="0" err="1"/>
              <a:t>Raspberry</a:t>
            </a:r>
            <a:r>
              <a:rPr lang="pl-PL" sz="3600" i="1" dirty="0"/>
              <a:t> Pi 4B</a:t>
            </a:r>
          </a:p>
        </p:txBody>
      </p:sp>
    </p:spTree>
    <p:extLst>
      <p:ext uri="{BB962C8B-B14F-4D97-AF65-F5344CB8AC3E}">
        <p14:creationId xmlns:p14="http://schemas.microsoft.com/office/powerpoint/2010/main" val="345327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B13F2AD-3860-4CDF-D214-705CB17E3B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6000" dirty="0"/>
              <a:t>Schemat blokowy opracowanego układu</a:t>
            </a:r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E8BEC04-B246-2427-366E-02ADE3D9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74" y="2935297"/>
            <a:ext cx="16049766" cy="88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4A5F9CB-98E2-9160-63CE-B2B10C85F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6547" y="2824828"/>
            <a:ext cx="16764000" cy="8965240"/>
          </a:xfrm>
        </p:spPr>
        <p:txBody>
          <a:bodyPr lIns="91440" tIns="45720" rIns="91440" bIns="45720" anchor="t"/>
          <a:lstStyle/>
          <a:p>
            <a:r>
              <a:rPr lang="pl-PL" sz="4400" u="sng" dirty="0"/>
              <a:t>Podzespoły:</a:t>
            </a:r>
            <a:endParaRPr lang="en-US" sz="4400" dirty="0"/>
          </a:p>
          <a:p>
            <a:pPr marL="571500" indent="-571500">
              <a:buFont typeface="Arial,Sans-Serif"/>
              <a:buChar char="•"/>
            </a:pPr>
            <a:r>
              <a:rPr lang="pl-PL" sz="4400" dirty="0"/>
              <a:t>mikrokontroler MSP430FR2155TRHA</a:t>
            </a:r>
          </a:p>
          <a:p>
            <a:pPr marL="571500" indent="-571500">
              <a:buFont typeface="Arial,Sans-Serif"/>
              <a:buChar char="•"/>
            </a:pPr>
            <a:r>
              <a:rPr lang="pl-PL" sz="4400" dirty="0"/>
              <a:t>moduł Bluetooth BL654</a:t>
            </a:r>
            <a:endParaRPr lang="en-US" sz="4400" dirty="0">
              <a:latin typeface="Adagio_Slab"/>
            </a:endParaRPr>
          </a:p>
          <a:p>
            <a:pPr marL="571500" indent="-571500">
              <a:buFont typeface="Arial,Sans-Serif"/>
              <a:buChar char="•"/>
            </a:pPr>
            <a:r>
              <a:rPr lang="pl-PL" sz="4400" dirty="0"/>
              <a:t>moduł czujnika odległości VL53L1X</a:t>
            </a:r>
            <a:endParaRPr lang="en-US" sz="4400" dirty="0">
              <a:latin typeface="Adagio_Slab"/>
            </a:endParaRPr>
          </a:p>
          <a:p>
            <a:pPr marL="571500" indent="-571500">
              <a:buFont typeface="Arial,Sans-Serif"/>
              <a:buChar char="•"/>
            </a:pPr>
            <a:r>
              <a:rPr lang="pl-PL" sz="4400" dirty="0"/>
              <a:t>2 stabilizatory LP5912</a:t>
            </a:r>
            <a:endParaRPr lang="en-US" sz="4400" dirty="0">
              <a:latin typeface="Adagio_Slab"/>
            </a:endParaRPr>
          </a:p>
          <a:p>
            <a:pPr marL="571500" indent="-571500">
              <a:buFont typeface="Arial,Sans-Serif"/>
              <a:buChar char="•"/>
            </a:pPr>
            <a:r>
              <a:rPr lang="pl-PL" sz="4400" dirty="0"/>
              <a:t>złącze Micro USB</a:t>
            </a:r>
            <a:endParaRPr lang="en-US" sz="4400" dirty="0">
              <a:latin typeface="Adagio_Slab"/>
            </a:endParaRPr>
          </a:p>
          <a:p>
            <a:pPr marL="571500" indent="-571500">
              <a:buFont typeface="Arial,Sans-Serif"/>
              <a:buChar char="•"/>
            </a:pPr>
            <a:r>
              <a:rPr lang="pl-PL" sz="4400" dirty="0"/>
              <a:t>4 złącza:</a:t>
            </a:r>
            <a:endParaRPr lang="en-US" sz="4400" dirty="0">
              <a:latin typeface="Adagio_Slab"/>
            </a:endParaRPr>
          </a:p>
          <a:p>
            <a:pPr lvl="5">
              <a:buFont typeface="Courier New"/>
              <a:buChar char="o"/>
            </a:pPr>
            <a:r>
              <a:rPr lang="pl-PL" dirty="0"/>
              <a:t>P_BL</a:t>
            </a:r>
          </a:p>
          <a:p>
            <a:pPr lvl="5">
              <a:buFont typeface="Courier New"/>
              <a:buChar char="o"/>
            </a:pPr>
            <a:r>
              <a:rPr lang="pl-PL" dirty="0"/>
              <a:t>P_RX_TX</a:t>
            </a:r>
            <a:endParaRPr lang="pl-PL" dirty="0">
              <a:latin typeface="Adagio_Slab"/>
            </a:endParaRPr>
          </a:p>
          <a:p>
            <a:pPr lvl="5">
              <a:buFont typeface="Courier New"/>
              <a:buChar char="o"/>
            </a:pPr>
            <a:r>
              <a:rPr lang="pl-PL" dirty="0"/>
              <a:t>P_MSP</a:t>
            </a:r>
            <a:endParaRPr lang="pl-PL" dirty="0">
              <a:latin typeface="Adagio_Slab"/>
            </a:endParaRPr>
          </a:p>
          <a:p>
            <a:pPr lvl="5">
              <a:buFont typeface="Courier New"/>
              <a:buChar char="o"/>
            </a:pPr>
            <a:r>
              <a:rPr lang="pl-PL" dirty="0"/>
              <a:t>P_UART</a:t>
            </a:r>
          </a:p>
          <a:p>
            <a:endParaRPr lang="pl-PL" sz="4400" dirty="0">
              <a:latin typeface="Adagio_Slab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A0D72AC-3E43-FA54-2163-7B384155F8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4. Projekt obwodu drukowanego</a:t>
            </a:r>
          </a:p>
        </p:txBody>
      </p:sp>
      <p:pic>
        <p:nvPicPr>
          <p:cNvPr id="5" name="Obraz 5" descr="Obraz zawierający tekst, sprzęt elektroniczny&#10;&#10;Opis wygenerowany automatycznie">
            <a:extLst>
              <a:ext uri="{FF2B5EF4-FFF2-40B4-BE49-F238E27FC236}">
                <a16:creationId xmlns:a16="http://schemas.microsoft.com/office/drawing/2014/main" id="{04B6A5A9-831B-6AE5-FCDF-B76BB831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256" y="7924801"/>
            <a:ext cx="6805487" cy="3285872"/>
          </a:xfrm>
          <a:prstGeom prst="rect">
            <a:avLst/>
          </a:prstGeom>
        </p:spPr>
      </p:pic>
      <p:pic>
        <p:nvPicPr>
          <p:cNvPr id="7" name="Obraz 5" descr="Obraz zawierający tekst, sprzęt elektroniczny&#10;&#10;Opis wygenerowany automatycznie">
            <a:extLst>
              <a:ext uri="{FF2B5EF4-FFF2-40B4-BE49-F238E27FC236}">
                <a16:creationId xmlns:a16="http://schemas.microsoft.com/office/drawing/2014/main" id="{0DDDF527-6CEA-5AEC-1DC3-21AC14D93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452" y="7812608"/>
            <a:ext cx="3611094" cy="3922226"/>
          </a:xfrm>
          <a:prstGeom prst="rect">
            <a:avLst/>
          </a:prstGeom>
        </p:spPr>
      </p:pic>
      <p:pic>
        <p:nvPicPr>
          <p:cNvPr id="9" name="Obraz 5" descr="Obraz zawierający sprzęt elektroniczny, obwód&#10;&#10;Opis wygenerowany automatycznie">
            <a:extLst>
              <a:ext uri="{FF2B5EF4-FFF2-40B4-BE49-F238E27FC236}">
                <a16:creationId xmlns:a16="http://schemas.microsoft.com/office/drawing/2014/main" id="{B7994AA8-B0DE-533C-EEF2-8933479BB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651" y="8100352"/>
            <a:ext cx="4278494" cy="36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F3BAA6B-12B4-C8EF-313E-2916762B68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3085" y="5346748"/>
            <a:ext cx="20364450" cy="2089150"/>
          </a:xfrm>
        </p:spPr>
        <p:txBody>
          <a:bodyPr lIns="91440" tIns="45720" rIns="91440" bIns="45720" anchor="t"/>
          <a:lstStyle/>
          <a:p>
            <a:pPr marL="857250" indent="-857250">
              <a:buFont typeface="Arial"/>
              <a:buChar char="•"/>
            </a:pPr>
            <a:r>
              <a:rPr lang="pl-PL" sz="4400" dirty="0"/>
              <a:t>opracowania schematów układu i połączeń między elementami</a:t>
            </a:r>
          </a:p>
          <a:p>
            <a:pPr marL="857250" indent="-857250">
              <a:buFont typeface="Arial"/>
              <a:buChar char="•"/>
            </a:pPr>
            <a:r>
              <a:rPr lang="pl-PL" sz="4400" dirty="0"/>
              <a:t>zaprojektowania obwodu drukowanego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645BD4EE-CD04-5A73-E559-C312D0202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193" y="4560933"/>
            <a:ext cx="4335844" cy="4765127"/>
          </a:xfrm>
          <a:prstGeom prst="rect">
            <a:avLst/>
          </a:prstGeom>
        </p:spPr>
      </p:pic>
      <p:sp>
        <p:nvSpPr>
          <p:cNvPr id="9" name="Symbol zastępczy tekstu 3">
            <a:extLst>
              <a:ext uri="{FF2B5EF4-FFF2-40B4-BE49-F238E27FC236}">
                <a16:creationId xmlns:a16="http://schemas.microsoft.com/office/drawing/2014/main" id="{31011B96-2CB3-0A0A-FE36-11E8794B79D8}"/>
              </a:ext>
            </a:extLst>
          </p:cNvPr>
          <p:cNvSpPr txBox="1">
            <a:spLocks/>
          </p:cNvSpPr>
          <p:nvPr/>
        </p:nvSpPr>
        <p:spPr>
          <a:xfrm>
            <a:off x="1419225" y="996950"/>
            <a:ext cx="20364450" cy="20891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5400" dirty="0"/>
              <a:t>Środowisko programowe – </a:t>
            </a:r>
            <a:r>
              <a:rPr lang="pl-PL" sz="5400" dirty="0" err="1"/>
              <a:t>Altium</a:t>
            </a:r>
            <a:r>
              <a:rPr lang="pl-PL" sz="5400" dirty="0"/>
              <a:t> Designer</a:t>
            </a:r>
          </a:p>
        </p:txBody>
      </p:sp>
      <p:sp>
        <p:nvSpPr>
          <p:cNvPr id="11" name="Symbol zastępczy tekstu 3">
            <a:extLst>
              <a:ext uri="{FF2B5EF4-FFF2-40B4-BE49-F238E27FC236}">
                <a16:creationId xmlns:a16="http://schemas.microsoft.com/office/drawing/2014/main" id="{AF7E11EF-E5C5-D6D7-30B6-6F1B6B994FE3}"/>
              </a:ext>
            </a:extLst>
          </p:cNvPr>
          <p:cNvSpPr txBox="1">
            <a:spLocks/>
          </p:cNvSpPr>
          <p:nvPr/>
        </p:nvSpPr>
        <p:spPr>
          <a:xfrm>
            <a:off x="1710150" y="4300133"/>
            <a:ext cx="20364450" cy="11710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4400" u="sng" dirty="0"/>
              <a:t>Program wykorzystano do:</a:t>
            </a:r>
          </a:p>
        </p:txBody>
      </p:sp>
    </p:spTree>
    <p:extLst>
      <p:ext uri="{BB962C8B-B14F-4D97-AF65-F5344CB8AC3E}">
        <p14:creationId xmlns:p14="http://schemas.microsoft.com/office/powerpoint/2010/main" val="342463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6677C2F-714B-87B8-12FB-C874610D00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sz="5400" dirty="0"/>
              <a:t>Schemat połączeń mikrokontrolera</a:t>
            </a:r>
          </a:p>
        </p:txBody>
      </p:sp>
      <p:pic>
        <p:nvPicPr>
          <p:cNvPr id="5" name="Obraz 5" descr="Obraz zawierający stół&#10;&#10;Opis wygenerowany automatycznie">
            <a:extLst>
              <a:ext uri="{FF2B5EF4-FFF2-40B4-BE49-F238E27FC236}">
                <a16:creationId xmlns:a16="http://schemas.microsoft.com/office/drawing/2014/main" id="{CF207980-E523-F2C1-FBE7-C023D1E5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743" y="2442037"/>
            <a:ext cx="16769803" cy="90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2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rgbClr val="6ABA9C"/>
      </a:dk1>
      <a:lt1>
        <a:srgbClr val="6ABA9C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ABA9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ABA9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695</Words>
  <Application>Microsoft Macintosh PowerPoint</Application>
  <PresentationFormat>Niestandardowy</PresentationFormat>
  <Paragraphs>122</Paragraphs>
  <Slides>33</Slides>
  <Notes>33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33</vt:i4>
      </vt:variant>
    </vt:vector>
  </HeadingPairs>
  <TitlesOfParts>
    <vt:vector size="41" baseType="lpstr">
      <vt:lpstr>Adagio_Slab</vt:lpstr>
      <vt:lpstr>Arial</vt:lpstr>
      <vt:lpstr>Arial,Sans-Serif</vt:lpstr>
      <vt:lpstr>Calibri</vt:lpstr>
      <vt:lpstr>Courier New</vt:lpstr>
      <vt:lpstr>Radikal WUT</vt:lpstr>
      <vt:lpstr>Times New Roman</vt:lpstr>
      <vt:lpstr>Office</vt:lpstr>
      <vt:lpstr>Prezentacja programu PowerPoint</vt:lpstr>
      <vt:lpstr>Cel pracy Założenia projektowe Architektura systemu Projekt obwodu drukowanego Oprogramowanie Badania Podsumowanie </vt:lpstr>
      <vt:lpstr>opracowanie systemu do wykrywania obecności osób starszych w pomieszczeniu zaprojektowanie i montaż obwodu drukowanego z laserowym czujnikiem odległości zastosowanie bezprzewodowej transmisji wyników stworzenie aplikacji okienkowej na PC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Widok okna aplikacji po uruchomieniu programu</vt:lpstr>
      <vt:lpstr>Widok okna aplikacji po wykryciu ruchu</vt:lpstr>
      <vt:lpstr>Okno Saved logs aplikacji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Cel pracy został w pełni osiągnięty.</vt:lpstr>
      <vt:lpstr>Perspektywa rozbudowy systemu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cp:lastModifiedBy>Filip Socha</cp:lastModifiedBy>
  <cp:revision>1942</cp:revision>
  <dcterms:modified xsi:type="dcterms:W3CDTF">2026-01-17T23:40:24Z</dcterms:modified>
</cp:coreProperties>
</file>